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7"/>
  </p:notesMasterIdLst>
  <p:handoutMasterIdLst>
    <p:handoutMasterId r:id="rId28"/>
  </p:handoutMasterIdLst>
  <p:sldIdLst>
    <p:sldId id="256" r:id="rId5"/>
    <p:sldId id="278" r:id="rId6"/>
    <p:sldId id="281" r:id="rId7"/>
    <p:sldId id="294" r:id="rId8"/>
    <p:sldId id="300" r:id="rId9"/>
    <p:sldId id="295" r:id="rId10"/>
    <p:sldId id="298" r:id="rId11"/>
    <p:sldId id="301" r:id="rId12"/>
    <p:sldId id="299" r:id="rId13"/>
    <p:sldId id="283" r:id="rId14"/>
    <p:sldId id="284" r:id="rId15"/>
    <p:sldId id="285" r:id="rId16"/>
    <p:sldId id="286" r:id="rId17"/>
    <p:sldId id="287" r:id="rId18"/>
    <p:sldId id="289" r:id="rId19"/>
    <p:sldId id="290" r:id="rId20"/>
    <p:sldId id="291" r:id="rId21"/>
    <p:sldId id="292" r:id="rId22"/>
    <p:sldId id="288" r:id="rId23"/>
    <p:sldId id="293" r:id="rId24"/>
    <p:sldId id="296" r:id="rId25"/>
    <p:sldId id="297" r:id="rId26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0F0"/>
    <a:srgbClr val="D3E0D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82CC-924D-4619-906D-B551C096C725}" v="98" dt="2025-01-09T19:24:15.395"/>
    <p1510:client id="{DBEE8470-EC98-4EA7-AA74-095B86AD4E36}" v="6" dt="2025-01-10T13:14:45.43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8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Korbeľová" userId="64c5499c86262cb6" providerId="LiveId" clId="{6CE682CC-924D-4619-906D-B551C096C725}"/>
    <pc:docChg chg="undo redo custSel addSld delSld modSld sldOrd">
      <pc:chgData name="Lucia Korbeľová" userId="64c5499c86262cb6" providerId="LiveId" clId="{6CE682CC-924D-4619-906D-B551C096C725}" dt="2025-01-09T19:33:06.621" v="4193" actId="20577"/>
      <pc:docMkLst>
        <pc:docMk/>
      </pc:docMkLst>
      <pc:sldChg chg="modSp mod">
        <pc:chgData name="Lucia Korbeľová" userId="64c5499c86262cb6" providerId="LiveId" clId="{6CE682CC-924D-4619-906D-B551C096C725}" dt="2025-01-02T19:38:42.779" v="92" actId="20577"/>
        <pc:sldMkLst>
          <pc:docMk/>
          <pc:sldMk cId="2806257027" sldId="256"/>
        </pc:sldMkLst>
        <pc:spChg chg="mod">
          <ac:chgData name="Lucia Korbeľová" userId="64c5499c86262cb6" providerId="LiveId" clId="{6CE682CC-924D-4619-906D-B551C096C725}" dt="2025-01-02T19:38:42.779" v="92" actId="20577"/>
          <ac:spMkLst>
            <pc:docMk/>
            <pc:sldMk cId="2806257027" sldId="256"/>
            <ac:spMk id="2" creationId="{DE3D84FB-5D02-47D2-98FD-4F01A02E2AEA}"/>
          </ac:spMkLst>
        </pc:spChg>
      </pc:sldChg>
      <pc:sldChg chg="del">
        <pc:chgData name="Lucia Korbeľová" userId="64c5499c86262cb6" providerId="LiveId" clId="{6CE682CC-924D-4619-906D-B551C096C725}" dt="2025-01-09T17:19:50.087" v="2275" actId="2696"/>
        <pc:sldMkLst>
          <pc:docMk/>
          <pc:sldMk cId="1401741552" sldId="277"/>
        </pc:sldMkLst>
      </pc:sldChg>
      <pc:sldChg chg="addSp delSp modSp mod modClrScheme chgLayout">
        <pc:chgData name="Lucia Korbeľová" userId="64c5499c86262cb6" providerId="LiveId" clId="{6CE682CC-924D-4619-906D-B551C096C725}" dt="2025-01-09T16:15:24.123" v="1615" actId="255"/>
        <pc:sldMkLst>
          <pc:docMk/>
          <pc:sldMk cId="758798078" sldId="278"/>
        </pc:sldMkLst>
        <pc:spChg chg="mod">
          <ac:chgData name="Lucia Korbeľová" userId="64c5499c86262cb6" providerId="LiveId" clId="{6CE682CC-924D-4619-906D-B551C096C725}" dt="2025-01-09T15:59:54.465" v="1361" actId="26606"/>
          <ac:spMkLst>
            <pc:docMk/>
            <pc:sldMk cId="758798078" sldId="278"/>
            <ac:spMk id="2" creationId="{479C94E3-FC33-EFD4-7A27-ACDA8B775237}"/>
          </ac:spMkLst>
        </pc:spChg>
        <pc:spChg chg="mod ord">
          <ac:chgData name="Lucia Korbeľová" userId="64c5499c86262cb6" providerId="LiveId" clId="{6CE682CC-924D-4619-906D-B551C096C725}" dt="2025-01-09T16:15:24.123" v="1615" actId="255"/>
          <ac:spMkLst>
            <pc:docMk/>
            <pc:sldMk cId="758798078" sldId="278"/>
            <ac:spMk id="3" creationId="{0998F902-010C-CAE2-E991-DCE0ADFC2809}"/>
          </ac:spMkLst>
        </pc:spChg>
        <pc:spChg chg="add del mod">
          <ac:chgData name="Lucia Korbeľová" userId="64c5499c86262cb6" providerId="LiveId" clId="{6CE682CC-924D-4619-906D-B551C096C725}" dt="2025-01-09T15:56:28.336" v="1221" actId="21"/>
          <ac:spMkLst>
            <pc:docMk/>
            <pc:sldMk cId="758798078" sldId="278"/>
            <ac:spMk id="4" creationId="{8E0F6284-E36D-4A7E-0F30-5D5BAD0A2DCA}"/>
          </ac:spMkLst>
        </pc:spChg>
        <pc:picChg chg="add mod">
          <ac:chgData name="Lucia Korbeľová" userId="64c5499c86262cb6" providerId="LiveId" clId="{6CE682CC-924D-4619-906D-B551C096C725}" dt="2025-01-09T16:00:21.743" v="1374" actId="1076"/>
          <ac:picMkLst>
            <pc:docMk/>
            <pc:sldMk cId="758798078" sldId="278"/>
            <ac:picMk id="6" creationId="{104561F9-BAEB-3D2A-046D-314239410F62}"/>
          </ac:picMkLst>
        </pc:picChg>
        <pc:picChg chg="add mod">
          <ac:chgData name="Lucia Korbeľová" userId="64c5499c86262cb6" providerId="LiveId" clId="{6CE682CC-924D-4619-906D-B551C096C725}" dt="2025-01-09T16:06:35.112" v="1507" actId="1076"/>
          <ac:picMkLst>
            <pc:docMk/>
            <pc:sldMk cId="758798078" sldId="278"/>
            <ac:picMk id="8" creationId="{CFDF2D4E-4976-ACC6-5CE8-FBD5E4F21782}"/>
          </ac:picMkLst>
        </pc:picChg>
        <pc:picChg chg="add del mod">
          <ac:chgData name="Lucia Korbeľová" userId="64c5499c86262cb6" providerId="LiveId" clId="{6CE682CC-924D-4619-906D-B551C096C725}" dt="2025-01-09T16:07:04.508" v="1509" actId="21"/>
          <ac:picMkLst>
            <pc:docMk/>
            <pc:sldMk cId="758798078" sldId="278"/>
            <ac:picMk id="9" creationId="{3BD38E64-B753-FF1C-0DF5-25E818CACF96}"/>
          </ac:picMkLst>
        </pc:picChg>
      </pc:sldChg>
      <pc:sldChg chg="addSp delSp modSp del mod">
        <pc:chgData name="Lucia Korbeľová" userId="64c5499c86262cb6" providerId="LiveId" clId="{6CE682CC-924D-4619-906D-B551C096C725}" dt="2025-01-09T17:19:20.473" v="2274" actId="2696"/>
        <pc:sldMkLst>
          <pc:docMk/>
          <pc:sldMk cId="2626466764" sldId="279"/>
        </pc:sldMkLst>
        <pc:spChg chg="mod">
          <ac:chgData name="Lucia Korbeľová" userId="64c5499c86262cb6" providerId="LiveId" clId="{6CE682CC-924D-4619-906D-B551C096C725}" dt="2025-01-09T16:11:40.802" v="1552" actId="20577"/>
          <ac:spMkLst>
            <pc:docMk/>
            <pc:sldMk cId="2626466764" sldId="279"/>
            <ac:spMk id="2" creationId="{DBD390EF-C40B-AD80-1A8C-3BE2EF11769A}"/>
          </ac:spMkLst>
        </pc:spChg>
        <pc:spChg chg="del mod">
          <ac:chgData name="Lucia Korbeľová" userId="64c5499c86262cb6" providerId="LiveId" clId="{6CE682CC-924D-4619-906D-B551C096C725}" dt="2025-01-02T20:13:34.183" v="179"/>
          <ac:spMkLst>
            <pc:docMk/>
            <pc:sldMk cId="2626466764" sldId="279"/>
            <ac:spMk id="3" creationId="{8AAA39C3-4B7F-2E17-48D8-88E0FE36C152}"/>
          </ac:spMkLst>
        </pc:spChg>
        <pc:spChg chg="add">
          <ac:chgData name="Lucia Korbeľová" userId="64c5499c86262cb6" providerId="LiveId" clId="{6CE682CC-924D-4619-906D-B551C096C725}" dt="2025-01-02T20:13:28.808" v="175"/>
          <ac:spMkLst>
            <pc:docMk/>
            <pc:sldMk cId="2626466764" sldId="279"/>
            <ac:spMk id="4" creationId="{1A7E97D8-1A9C-F70B-63BC-341B46A944CB}"/>
          </ac:spMkLst>
        </pc:spChg>
        <pc:spChg chg="add mod">
          <ac:chgData name="Lucia Korbeľová" userId="64c5499c86262cb6" providerId="LiveId" clId="{6CE682CC-924D-4619-906D-B551C096C725}" dt="2025-01-02T20:17:59.526" v="255" actId="113"/>
          <ac:spMkLst>
            <pc:docMk/>
            <pc:sldMk cId="2626466764" sldId="279"/>
            <ac:spMk id="5" creationId="{C91104F0-62B9-15C7-DA6F-A3001242EC09}"/>
          </ac:spMkLst>
        </pc:spChg>
        <pc:spChg chg="add">
          <ac:chgData name="Lucia Korbeľová" userId="64c5499c86262cb6" providerId="LiveId" clId="{6CE682CC-924D-4619-906D-B551C096C725}" dt="2025-01-02T20:14:11.990" v="191"/>
          <ac:spMkLst>
            <pc:docMk/>
            <pc:sldMk cId="2626466764" sldId="279"/>
            <ac:spMk id="6" creationId="{27490382-408C-F423-3704-ABA3361C5BEA}"/>
          </ac:spMkLst>
        </pc:spChg>
        <pc:spChg chg="add mod">
          <ac:chgData name="Lucia Korbeľová" userId="64c5499c86262cb6" providerId="LiveId" clId="{6CE682CC-924D-4619-906D-B551C096C725}" dt="2025-01-02T20:14:19.842" v="195"/>
          <ac:spMkLst>
            <pc:docMk/>
            <pc:sldMk cId="2626466764" sldId="279"/>
            <ac:spMk id="7" creationId="{03FDA16E-E4AF-0C3E-C89E-EBC7A1F2CE9C}"/>
          </ac:spMkLst>
        </pc:spChg>
        <pc:spChg chg="add">
          <ac:chgData name="Lucia Korbeľová" userId="64c5499c86262cb6" providerId="LiveId" clId="{6CE682CC-924D-4619-906D-B551C096C725}" dt="2025-01-02T20:14:26.514" v="197"/>
          <ac:spMkLst>
            <pc:docMk/>
            <pc:sldMk cId="2626466764" sldId="279"/>
            <ac:spMk id="8" creationId="{E9FE9B8C-0842-2294-098E-E9B1BD613964}"/>
          </ac:spMkLst>
        </pc:spChg>
        <pc:spChg chg="add del mod">
          <ac:chgData name="Lucia Korbeľová" userId="64c5499c86262cb6" providerId="LiveId" clId="{6CE682CC-924D-4619-906D-B551C096C725}" dt="2025-01-02T20:15:15.335" v="213"/>
          <ac:spMkLst>
            <pc:docMk/>
            <pc:sldMk cId="2626466764" sldId="279"/>
            <ac:spMk id="9" creationId="{52E26024-22A2-4826-A5BF-22B417E9DFBD}"/>
          </ac:spMkLst>
        </pc:spChg>
        <pc:spChg chg="add del mod">
          <ac:chgData name="Lucia Korbeľová" userId="64c5499c86262cb6" providerId="LiveId" clId="{6CE682CC-924D-4619-906D-B551C096C725}" dt="2025-01-02T20:16:20.172" v="226"/>
          <ac:spMkLst>
            <pc:docMk/>
            <pc:sldMk cId="2626466764" sldId="279"/>
            <ac:spMk id="10" creationId="{9636C99D-2E22-3EBE-B7DF-E9CFB5472797}"/>
          </ac:spMkLst>
        </pc:spChg>
        <pc:spChg chg="add del mod">
          <ac:chgData name="Lucia Korbeľová" userId="64c5499c86262cb6" providerId="LiveId" clId="{6CE682CC-924D-4619-906D-B551C096C725}" dt="2025-01-02T20:16:20.173" v="228"/>
          <ac:spMkLst>
            <pc:docMk/>
            <pc:sldMk cId="2626466764" sldId="279"/>
            <ac:spMk id="11" creationId="{230E8AFB-D63A-7AAA-FAD6-B33373BF60DB}"/>
          </ac:spMkLst>
        </pc:spChg>
      </pc:sldChg>
      <pc:sldChg chg="addSp delSp modSp add mod ord modClrScheme chgLayout modNotesTx">
        <pc:chgData name="Lucia Korbeľová" userId="64c5499c86262cb6" providerId="LiveId" clId="{6CE682CC-924D-4619-906D-B551C096C725}" dt="2025-01-09T18:19:35.892" v="2906" actId="2711"/>
        <pc:sldMkLst>
          <pc:docMk/>
          <pc:sldMk cId="1024700490" sldId="280"/>
        </pc:sldMkLst>
        <pc:spChg chg="mod">
          <ac:chgData name="Lucia Korbeľová" userId="64c5499c86262cb6" providerId="LiveId" clId="{6CE682CC-924D-4619-906D-B551C096C725}" dt="2025-01-09T18:13:41.023" v="2762" actId="26606"/>
          <ac:spMkLst>
            <pc:docMk/>
            <pc:sldMk cId="1024700490" sldId="28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35.892" v="2906" actId="2711"/>
          <ac:spMkLst>
            <pc:docMk/>
            <pc:sldMk cId="1024700490" sldId="280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8:14:01.264" v="2768" actId="478"/>
          <ac:picMkLst>
            <pc:docMk/>
            <pc:sldMk cId="1024700490" sldId="280"/>
            <ac:picMk id="4" creationId="{D3D782C1-F04A-8C67-DE73-1C4E2DEDF50C}"/>
          </ac:picMkLst>
        </pc:picChg>
      </pc:sldChg>
      <pc:sldChg chg="addSp delSp modSp new mod">
        <pc:chgData name="Lucia Korbeľová" userId="64c5499c86262cb6" providerId="LiveId" clId="{6CE682CC-924D-4619-906D-B551C096C725}" dt="2025-01-09T16:09:05.487" v="1537" actId="1076"/>
        <pc:sldMkLst>
          <pc:docMk/>
          <pc:sldMk cId="3123009587" sldId="281"/>
        </pc:sldMkLst>
        <pc:spChg chg="del">
          <ac:chgData name="Lucia Korbeľová" userId="64c5499c86262cb6" providerId="LiveId" clId="{6CE682CC-924D-4619-906D-B551C096C725}" dt="2025-01-09T16:02:35.992" v="1478" actId="21"/>
          <ac:spMkLst>
            <pc:docMk/>
            <pc:sldMk cId="3123009587" sldId="281"/>
            <ac:spMk id="2" creationId="{F5ECA002-6E0D-4C5A-98B5-70410A6CC034}"/>
          </ac:spMkLst>
        </pc:spChg>
        <pc:picChg chg="add mod">
          <ac:chgData name="Lucia Korbeľová" userId="64c5499c86262cb6" providerId="LiveId" clId="{6CE682CC-924D-4619-906D-B551C096C725}" dt="2025-01-09T16:08:20.172" v="1526" actId="1076"/>
          <ac:picMkLst>
            <pc:docMk/>
            <pc:sldMk cId="3123009587" sldId="281"/>
            <ac:picMk id="4" creationId="{51CA030B-59C1-84DF-7830-55B3025A6DEC}"/>
          </ac:picMkLst>
        </pc:picChg>
        <pc:picChg chg="add mod">
          <ac:chgData name="Lucia Korbeľová" userId="64c5499c86262cb6" providerId="LiveId" clId="{6CE682CC-924D-4619-906D-B551C096C725}" dt="2025-01-09T16:09:05.487" v="1537" actId="1076"/>
          <ac:picMkLst>
            <pc:docMk/>
            <pc:sldMk cId="3123009587" sldId="281"/>
            <ac:picMk id="6" creationId="{992C7FEE-5AB9-6370-1D20-8C94F9F5FF9D}"/>
          </ac:picMkLst>
        </pc:picChg>
        <pc:picChg chg="add del mod">
          <ac:chgData name="Lucia Korbeľová" userId="64c5499c86262cb6" providerId="LiveId" clId="{6CE682CC-924D-4619-906D-B551C096C725}" dt="2025-01-09T16:04:48.567" v="1494" actId="21"/>
          <ac:picMkLst>
            <pc:docMk/>
            <pc:sldMk cId="3123009587" sldId="281"/>
            <ac:picMk id="8" creationId="{9822231B-DC81-9E2C-2E3C-46FEB95CC880}"/>
          </ac:picMkLst>
        </pc:picChg>
        <pc:picChg chg="add del mod">
          <ac:chgData name="Lucia Korbeľová" userId="64c5499c86262cb6" providerId="LiveId" clId="{6CE682CC-924D-4619-906D-B551C096C725}" dt="2025-01-09T16:06:33.663" v="1506" actId="478"/>
          <ac:picMkLst>
            <pc:docMk/>
            <pc:sldMk cId="3123009587" sldId="281"/>
            <ac:picMk id="10" creationId="{6146FD3B-9DA7-39DD-CA66-3186901DD95B}"/>
          </ac:picMkLst>
        </pc:picChg>
        <pc:picChg chg="add mod">
          <ac:chgData name="Lucia Korbeľová" userId="64c5499c86262cb6" providerId="LiveId" clId="{6CE682CC-924D-4619-906D-B551C096C725}" dt="2025-01-09T16:08:58.719" v="1536" actId="1076"/>
          <ac:picMkLst>
            <pc:docMk/>
            <pc:sldMk cId="3123009587" sldId="281"/>
            <ac:picMk id="12" creationId="{BA033DCA-5E4E-3CE0-96F4-FC55725F9C7C}"/>
          </ac:picMkLst>
        </pc:picChg>
        <pc:picChg chg="add mod">
          <ac:chgData name="Lucia Korbeľová" userId="64c5499c86262cb6" providerId="LiveId" clId="{6CE682CC-924D-4619-906D-B551C096C725}" dt="2025-01-09T16:07:45.767" v="1519" actId="1076"/>
          <ac:picMkLst>
            <pc:docMk/>
            <pc:sldMk cId="3123009587" sldId="281"/>
            <ac:picMk id="14" creationId="{838EF0CB-F7EA-AB5F-B8B6-FA7DB47E4BC0}"/>
          </ac:picMkLst>
        </pc:picChg>
        <pc:picChg chg="add mod">
          <ac:chgData name="Lucia Korbeľová" userId="64c5499c86262cb6" providerId="LiveId" clId="{6CE682CC-924D-4619-906D-B551C096C725}" dt="2025-01-09T16:08:48.523" v="1533" actId="1076"/>
          <ac:picMkLst>
            <pc:docMk/>
            <pc:sldMk cId="3123009587" sldId="281"/>
            <ac:picMk id="16" creationId="{6EC99F75-ECE8-E3DA-C252-6565A0D277E1}"/>
          </ac:picMkLst>
        </pc:picChg>
      </pc:sldChg>
      <pc:sldChg chg="addSp delSp modSp new mod">
        <pc:chgData name="Lucia Korbeľová" userId="64c5499c86262cb6" providerId="LiveId" clId="{6CE682CC-924D-4619-906D-B551C096C725}" dt="2025-01-09T19:14:19.436" v="3783" actId="27636"/>
        <pc:sldMkLst>
          <pc:docMk/>
          <pc:sldMk cId="3932954507" sldId="282"/>
        </pc:sldMkLst>
        <pc:spChg chg="mod">
          <ac:chgData name="Lucia Korbeľová" userId="64c5499c86262cb6" providerId="LiveId" clId="{6CE682CC-924D-4619-906D-B551C096C725}" dt="2025-01-09T19:14:19.436" v="3783" actId="27636"/>
          <ac:spMkLst>
            <pc:docMk/>
            <pc:sldMk cId="3932954507" sldId="282"/>
            <ac:spMk id="2" creationId="{F4AAE863-3200-D73E-E304-F1C26D359EA9}"/>
          </ac:spMkLst>
        </pc:spChg>
        <pc:spChg chg="del">
          <ac:chgData name="Lucia Korbeľová" userId="64c5499c86262cb6" providerId="LiveId" clId="{6CE682CC-924D-4619-906D-B551C096C725}" dt="2025-01-09T19:12:36.534" v="3744"/>
          <ac:spMkLst>
            <pc:docMk/>
            <pc:sldMk cId="3932954507" sldId="282"/>
            <ac:spMk id="3" creationId="{7234A16E-8A9D-E80A-EC49-A06FBA7B0A9F}"/>
          </ac:spMkLst>
        </pc:spChg>
        <pc:picChg chg="add mod modCrop">
          <ac:chgData name="Lucia Korbeľová" userId="64c5499c86262cb6" providerId="LiveId" clId="{6CE682CC-924D-4619-906D-B551C096C725}" dt="2025-01-09T19:14:13.569" v="3781" actId="1076"/>
          <ac:picMkLst>
            <pc:docMk/>
            <pc:sldMk cId="3932954507" sldId="282"/>
            <ac:picMk id="5" creationId="{437167E6-CF53-348F-40E3-DFE66346671C}"/>
          </ac:picMkLst>
        </pc:picChg>
        <pc:picChg chg="add mod modCrop">
          <ac:chgData name="Lucia Korbeľová" userId="64c5499c86262cb6" providerId="LiveId" clId="{6CE682CC-924D-4619-906D-B551C096C725}" dt="2025-01-09T19:14:10.023" v="3779" actId="1076"/>
          <ac:picMkLst>
            <pc:docMk/>
            <pc:sldMk cId="3932954507" sldId="282"/>
            <ac:picMk id="7" creationId="{9D5BBF07-C1F2-08C4-1335-B3FB2AB021F2}"/>
          </ac:picMkLst>
        </pc:picChg>
        <pc:picChg chg="add mod modCrop">
          <ac:chgData name="Lucia Korbeľová" userId="64c5499c86262cb6" providerId="LiveId" clId="{6CE682CC-924D-4619-906D-B551C096C725}" dt="2025-01-09T19:14:12.002" v="3780" actId="1076"/>
          <ac:picMkLst>
            <pc:docMk/>
            <pc:sldMk cId="3932954507" sldId="282"/>
            <ac:picMk id="9" creationId="{672CD5D0-C852-49B6-3395-3A0EE2435AA9}"/>
          </ac:picMkLst>
        </pc:picChg>
      </pc:sldChg>
      <pc:sldChg chg="addSp delSp modSp add mod">
        <pc:chgData name="Lucia Korbeľová" userId="64c5499c86262cb6" providerId="LiveId" clId="{6CE682CC-924D-4619-906D-B551C096C725}" dt="2025-01-09T16:23:53.946" v="1766" actId="1076"/>
        <pc:sldMkLst>
          <pc:docMk/>
          <pc:sldMk cId="1224662604" sldId="283"/>
        </pc:sldMkLst>
        <pc:spChg chg="mod">
          <ac:chgData name="Lucia Korbeľová" userId="64c5499c86262cb6" providerId="LiveId" clId="{6CE682CC-924D-4619-906D-B551C096C725}" dt="2025-01-09T16:23:39.791" v="1764" actId="14100"/>
          <ac:spMkLst>
            <pc:docMk/>
            <pc:sldMk cId="1224662604" sldId="283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6:23:53.946" v="1766" actId="1076"/>
          <ac:picMkLst>
            <pc:docMk/>
            <pc:sldMk cId="1224662604" sldId="283"/>
            <ac:picMk id="4" creationId="{288A656A-DF80-FA1B-BC78-F60607FCEAED}"/>
          </ac:picMkLst>
        </pc:picChg>
        <pc:picChg chg="add mod">
          <ac:chgData name="Lucia Korbeľová" userId="64c5499c86262cb6" providerId="LiveId" clId="{6CE682CC-924D-4619-906D-B551C096C725}" dt="2025-01-09T16:23:49.019" v="1765" actId="1076"/>
          <ac:picMkLst>
            <pc:docMk/>
            <pc:sldMk cId="1224662604" sldId="283"/>
            <ac:picMk id="7" creationId="{5AE92690-C3FC-B87C-EDDA-6C305772D00B}"/>
          </ac:picMkLst>
        </pc:picChg>
        <pc:picChg chg="add del mod">
          <ac:chgData name="Lucia Korbeľová" userId="64c5499c86262cb6" providerId="LiveId" clId="{6CE682CC-924D-4619-906D-B551C096C725}" dt="2025-01-09T16:23:32.640" v="1763" actId="478"/>
          <ac:picMkLst>
            <pc:docMk/>
            <pc:sldMk cId="1224662604" sldId="283"/>
            <ac:picMk id="9" creationId="{5E688459-4E5F-4593-7CFF-DCAA7A79A23A}"/>
          </ac:picMkLst>
        </pc:picChg>
      </pc:sldChg>
      <pc:sldChg chg="addSp delSp modSp add mod">
        <pc:chgData name="Lucia Korbeľová" userId="64c5499c86262cb6" providerId="LiveId" clId="{6CE682CC-924D-4619-906D-B551C096C725}" dt="2025-01-09T17:04:30.146" v="1975" actId="20577"/>
        <pc:sldMkLst>
          <pc:docMk/>
          <pc:sldMk cId="3934891797" sldId="284"/>
        </pc:sldMkLst>
        <pc:spChg chg="mod">
          <ac:chgData name="Lucia Korbeľová" userId="64c5499c86262cb6" providerId="LiveId" clId="{6CE682CC-924D-4619-906D-B551C096C725}" dt="2025-01-09T16:39:57.515" v="1910" actId="20577"/>
          <ac:spMkLst>
            <pc:docMk/>
            <pc:sldMk cId="3934891797" sldId="284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7:04:30.146" v="1975" actId="20577"/>
          <ac:spMkLst>
            <pc:docMk/>
            <pc:sldMk cId="3934891797" sldId="284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6:40:18.536" v="1918" actId="478"/>
          <ac:picMkLst>
            <pc:docMk/>
            <pc:sldMk cId="3934891797" sldId="284"/>
            <ac:picMk id="4" creationId="{54C6085B-2A39-9B1E-1A4C-43550BFB1B5B}"/>
          </ac:picMkLst>
        </pc:picChg>
        <pc:picChg chg="add del mod">
          <ac:chgData name="Lucia Korbeľová" userId="64c5499c86262cb6" providerId="LiveId" clId="{6CE682CC-924D-4619-906D-B551C096C725}" dt="2025-01-09T16:40:17.903" v="1917" actId="478"/>
          <ac:picMkLst>
            <pc:docMk/>
            <pc:sldMk cId="3934891797" sldId="284"/>
            <ac:picMk id="7" creationId="{E6063025-25E9-7E4D-8B89-06D212A699FA}"/>
          </ac:picMkLst>
        </pc:picChg>
        <pc:picChg chg="add mod">
          <ac:chgData name="Lucia Korbeľová" userId="64c5499c86262cb6" providerId="LiveId" clId="{6CE682CC-924D-4619-906D-B551C096C725}" dt="2025-01-09T16:40:53.997" v="1932" actId="1076"/>
          <ac:picMkLst>
            <pc:docMk/>
            <pc:sldMk cId="3934891797" sldId="284"/>
            <ac:picMk id="9" creationId="{F2977C1D-DF38-537F-41BA-69CB9AAC6148}"/>
          </ac:picMkLst>
        </pc:picChg>
        <pc:picChg chg="add mod">
          <ac:chgData name="Lucia Korbeľová" userId="64c5499c86262cb6" providerId="LiveId" clId="{6CE682CC-924D-4619-906D-B551C096C725}" dt="2025-01-09T16:40:57.564" v="1933" actId="1076"/>
          <ac:picMkLst>
            <pc:docMk/>
            <pc:sldMk cId="3934891797" sldId="284"/>
            <ac:picMk id="11" creationId="{23FE46E8-6B68-0EA5-8909-57C660346570}"/>
          </ac:picMkLst>
        </pc:picChg>
      </pc:sldChg>
      <pc:sldChg chg="modSp add mod">
        <pc:chgData name="Lucia Korbeľová" userId="64c5499c86262cb6" providerId="LiveId" clId="{6CE682CC-924D-4619-906D-B551C096C725}" dt="2025-01-09T16:43:53.888" v="1945" actId="20577"/>
        <pc:sldMkLst>
          <pc:docMk/>
          <pc:sldMk cId="1337639283" sldId="285"/>
        </pc:sldMkLst>
        <pc:spChg chg="mod">
          <ac:chgData name="Lucia Korbeľová" userId="64c5499c86262cb6" providerId="LiveId" clId="{6CE682CC-924D-4619-906D-B551C096C725}" dt="2025-01-09T16:43:53.888" v="1945" actId="20577"/>
          <ac:spMkLst>
            <pc:docMk/>
            <pc:sldMk cId="1337639283" sldId="285"/>
            <ac:spMk id="5" creationId="{C91104F0-62B9-15C7-DA6F-A3001242EC09}"/>
          </ac:spMkLst>
        </pc:spChg>
        <pc:picChg chg="mod">
          <ac:chgData name="Lucia Korbeľová" userId="64c5499c86262cb6" providerId="LiveId" clId="{6CE682CC-924D-4619-906D-B551C096C725}" dt="2025-01-09T16:43:33.774" v="1942" actId="1076"/>
          <ac:picMkLst>
            <pc:docMk/>
            <pc:sldMk cId="1337639283" sldId="285"/>
            <ac:picMk id="4" creationId="{54C6085B-2A39-9B1E-1A4C-43550BFB1B5B}"/>
          </ac:picMkLst>
        </pc:picChg>
        <pc:picChg chg="mod">
          <ac:chgData name="Lucia Korbeľová" userId="64c5499c86262cb6" providerId="LiveId" clId="{6CE682CC-924D-4619-906D-B551C096C725}" dt="2025-01-09T16:43:22.213" v="1941" actId="1076"/>
          <ac:picMkLst>
            <pc:docMk/>
            <pc:sldMk cId="1337639283" sldId="285"/>
            <ac:picMk id="7" creationId="{E6063025-25E9-7E4D-8B89-06D212A699FA}"/>
          </ac:picMkLst>
        </pc:picChg>
      </pc:sldChg>
      <pc:sldChg chg="addSp modSp add mod">
        <pc:chgData name="Lucia Korbeľová" userId="64c5499c86262cb6" providerId="LiveId" clId="{6CE682CC-924D-4619-906D-B551C096C725}" dt="2025-01-09T17:17:13.541" v="2250" actId="14100"/>
        <pc:sldMkLst>
          <pc:docMk/>
          <pc:sldMk cId="3757899712" sldId="286"/>
        </pc:sldMkLst>
        <pc:spChg chg="mod">
          <ac:chgData name="Lucia Korbeľová" userId="64c5499c86262cb6" providerId="LiveId" clId="{6CE682CC-924D-4619-906D-B551C096C725}" dt="2025-01-09T17:11:36.253" v="2233" actId="14100"/>
          <ac:spMkLst>
            <pc:docMk/>
            <pc:sldMk cId="3757899712" sldId="286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7:16:58.363" v="2245" actId="14100"/>
          <ac:picMkLst>
            <pc:docMk/>
            <pc:sldMk cId="3757899712" sldId="286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7:13.541" v="2250" actId="14100"/>
          <ac:picMkLst>
            <pc:docMk/>
            <pc:sldMk cId="3757899712" sldId="286"/>
            <ac:picMk id="7" creationId="{6D17B369-992C-DA1C-3F72-58A310C2B28A}"/>
          </ac:picMkLst>
        </pc:picChg>
      </pc:sldChg>
      <pc:sldChg chg="addSp delSp modSp add mod">
        <pc:chgData name="Lucia Korbeľová" userId="64c5499c86262cb6" providerId="LiveId" clId="{6CE682CC-924D-4619-906D-B551C096C725}" dt="2025-01-09T17:18:57.697" v="2273" actId="1076"/>
        <pc:sldMkLst>
          <pc:docMk/>
          <pc:sldMk cId="2719155291" sldId="287"/>
        </pc:sldMkLst>
        <pc:spChg chg="mod">
          <ac:chgData name="Lucia Korbeľová" userId="64c5499c86262cb6" providerId="LiveId" clId="{6CE682CC-924D-4619-906D-B551C096C725}" dt="2025-01-09T17:17:36.068" v="2260" actId="1076"/>
          <ac:spMkLst>
            <pc:docMk/>
            <pc:sldMk cId="2719155291" sldId="287"/>
            <ac:spMk id="5" creationId="{C91104F0-62B9-15C7-DA6F-A3001242EC09}"/>
          </ac:spMkLst>
        </pc:spChg>
        <pc:picChg chg="del">
          <ac:chgData name="Lucia Korbeľová" userId="64c5499c86262cb6" providerId="LiveId" clId="{6CE682CC-924D-4619-906D-B551C096C725}" dt="2025-01-09T17:17:24.014" v="2252" actId="478"/>
          <ac:picMkLst>
            <pc:docMk/>
            <pc:sldMk cId="2719155291" sldId="287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8:55.906" v="2272" actId="1076"/>
          <ac:picMkLst>
            <pc:docMk/>
            <pc:sldMk cId="2719155291" sldId="287"/>
            <ac:picMk id="6" creationId="{5A5F697B-4036-ECAF-CA2D-5F73A59D50B1}"/>
          </ac:picMkLst>
        </pc:picChg>
        <pc:picChg chg="del">
          <ac:chgData name="Lucia Korbeľová" userId="64c5499c86262cb6" providerId="LiveId" clId="{6CE682CC-924D-4619-906D-B551C096C725}" dt="2025-01-09T17:17:24.674" v="2253" actId="478"/>
          <ac:picMkLst>
            <pc:docMk/>
            <pc:sldMk cId="2719155291" sldId="287"/>
            <ac:picMk id="7" creationId="{6D17B369-992C-DA1C-3F72-58A310C2B28A}"/>
          </ac:picMkLst>
        </pc:picChg>
        <pc:picChg chg="add mod">
          <ac:chgData name="Lucia Korbeľová" userId="64c5499c86262cb6" providerId="LiveId" clId="{6CE682CC-924D-4619-906D-B551C096C725}" dt="2025-01-09T17:18:57.697" v="2273" actId="1076"/>
          <ac:picMkLst>
            <pc:docMk/>
            <pc:sldMk cId="2719155291" sldId="287"/>
            <ac:picMk id="9" creationId="{1EF0A92D-4952-9E3E-94AB-CC62B30FF350}"/>
          </ac:picMkLst>
        </pc:picChg>
      </pc:sldChg>
      <pc:sldChg chg="addSp delSp modSp add mod">
        <pc:chgData name="Lucia Korbeľová" userId="64c5499c86262cb6" providerId="LiveId" clId="{6CE682CC-924D-4619-906D-B551C096C725}" dt="2025-01-09T19:08:26.690" v="3700" actId="1076"/>
        <pc:sldMkLst>
          <pc:docMk/>
          <pc:sldMk cId="912577579" sldId="288"/>
        </pc:sldMkLst>
        <pc:spChg chg="mod">
          <ac:chgData name="Lucia Korbeľová" userId="64c5499c86262cb6" providerId="LiveId" clId="{6CE682CC-924D-4619-906D-B551C096C725}" dt="2025-01-09T19:06:45.300" v="3680" actId="255"/>
          <ac:spMkLst>
            <pc:docMk/>
            <pc:sldMk cId="912577579" sldId="288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9:06:49.095" v="3681" actId="1076"/>
          <ac:spMkLst>
            <pc:docMk/>
            <pc:sldMk cId="912577579" sldId="288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9:08:23.458" v="3699" actId="1076"/>
          <ac:picMkLst>
            <pc:docMk/>
            <pc:sldMk cId="912577579" sldId="288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7:50.955" v="3685" actId="478"/>
          <ac:picMkLst>
            <pc:docMk/>
            <pc:sldMk cId="912577579" sldId="288"/>
            <ac:picMk id="7" creationId="{E568B275-14C7-4FD5-80A3-398E8533E7F6}"/>
          </ac:picMkLst>
        </pc:picChg>
        <pc:picChg chg="add mod">
          <ac:chgData name="Lucia Korbeľová" userId="64c5499c86262cb6" providerId="LiveId" clId="{6CE682CC-924D-4619-906D-B551C096C725}" dt="2025-01-09T19:08:26.690" v="3700" actId="1076"/>
          <ac:picMkLst>
            <pc:docMk/>
            <pc:sldMk cId="912577579" sldId="288"/>
            <ac:picMk id="9" creationId="{7D970714-2E18-BED4-0D54-642920B21B70}"/>
          </ac:picMkLst>
        </pc:picChg>
        <pc:picChg chg="add mod">
          <ac:chgData name="Lucia Korbeľová" userId="64c5499c86262cb6" providerId="LiveId" clId="{6CE682CC-924D-4619-906D-B551C096C725}" dt="2025-01-09T19:08:09.048" v="3693" actId="1076"/>
          <ac:picMkLst>
            <pc:docMk/>
            <pc:sldMk cId="912577579" sldId="288"/>
            <ac:picMk id="11" creationId="{F0DFD3E4-42C0-0D14-3848-2F24973F00A3}"/>
          </ac:picMkLst>
        </pc:picChg>
      </pc:sldChg>
      <pc:sldChg chg="addSp delSp modSp add mod">
        <pc:chgData name="Lucia Korbeľová" userId="64c5499c86262cb6" providerId="LiveId" clId="{6CE682CC-924D-4619-906D-B551C096C725}" dt="2025-01-09T18:16:43.913" v="2818" actId="14100"/>
        <pc:sldMkLst>
          <pc:docMk/>
          <pc:sldMk cId="3951181394" sldId="289"/>
        </pc:sldMkLst>
        <pc:spChg chg="del mod">
          <ac:chgData name="Lucia Korbeľová" userId="64c5499c86262cb6" providerId="LiveId" clId="{6CE682CC-924D-4619-906D-B551C096C725}" dt="2025-01-09T18:16:16.536" v="2811" actId="21"/>
          <ac:spMkLst>
            <pc:docMk/>
            <pc:sldMk cId="3951181394" sldId="289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16:24.628" v="2812" actId="21"/>
          <ac:spMkLst>
            <pc:docMk/>
            <pc:sldMk cId="3951181394" sldId="289"/>
            <ac:spMk id="10" creationId="{DF091DCA-0FDE-ACC9-75C2-A677BC160122}"/>
          </ac:spMkLst>
        </pc:spChg>
        <pc:picChg chg="add mod">
          <ac:chgData name="Lucia Korbeľová" userId="64c5499c86262cb6" providerId="LiveId" clId="{6CE682CC-924D-4619-906D-B551C096C725}" dt="2025-01-09T18:16:37.233" v="2815" actId="1076"/>
          <ac:picMkLst>
            <pc:docMk/>
            <pc:sldMk cId="3951181394" sldId="289"/>
            <ac:picMk id="4" creationId="{864DE2A9-A37A-FA2C-93E9-7ABA2C015A8E}"/>
          </ac:picMkLst>
        </pc:picChg>
        <pc:picChg chg="add mod">
          <ac:chgData name="Lucia Korbeľová" userId="64c5499c86262cb6" providerId="LiveId" clId="{6CE682CC-924D-4619-906D-B551C096C725}" dt="2025-01-09T18:16:43.913" v="2818" actId="14100"/>
          <ac:picMkLst>
            <pc:docMk/>
            <pc:sldMk cId="3951181394" sldId="289"/>
            <ac:picMk id="7" creationId="{F15E9BFD-1010-DE9C-F4EE-3C08D1759FEC}"/>
          </ac:picMkLst>
        </pc:picChg>
        <pc:picChg chg="add mod">
          <ac:chgData name="Lucia Korbeľová" userId="64c5499c86262cb6" providerId="LiveId" clId="{6CE682CC-924D-4619-906D-B551C096C725}" dt="2025-01-09T18:16:28.482" v="2813" actId="14100"/>
          <ac:picMkLst>
            <pc:docMk/>
            <pc:sldMk cId="3951181394" sldId="289"/>
            <ac:picMk id="9" creationId="{8BE9C29C-305D-A0E3-53DA-EEB3979B0717}"/>
          </ac:picMkLst>
        </pc:picChg>
      </pc:sldChg>
      <pc:sldChg chg="addSp modSp add mod">
        <pc:chgData name="Lucia Korbeľová" userId="64c5499c86262cb6" providerId="LiveId" clId="{6CE682CC-924D-4619-906D-B551C096C725}" dt="2025-01-09T18:25:32.511" v="2922" actId="1076"/>
        <pc:sldMkLst>
          <pc:docMk/>
          <pc:sldMk cId="2948764628" sldId="290"/>
        </pc:sldMkLst>
        <pc:spChg chg="mod">
          <ac:chgData name="Lucia Korbeľová" userId="64c5499c86262cb6" providerId="LiveId" clId="{6CE682CC-924D-4619-906D-B551C096C725}" dt="2025-01-09T18:17:06.166" v="2820"/>
          <ac:spMkLst>
            <pc:docMk/>
            <pc:sldMk cId="2948764628" sldId="29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57.006" v="2908" actId="1076"/>
          <ac:spMkLst>
            <pc:docMk/>
            <pc:sldMk cId="2948764628" sldId="290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25:32.511" v="2922" actId="1076"/>
          <ac:picMkLst>
            <pc:docMk/>
            <pc:sldMk cId="2948764628" sldId="290"/>
            <ac:picMk id="4" creationId="{7FD83F3B-E8C9-EA3F-FDDF-5E5363E03D6B}"/>
          </ac:picMkLst>
        </pc:picChg>
        <pc:picChg chg="add mod">
          <ac:chgData name="Lucia Korbeľová" userId="64c5499c86262cb6" providerId="LiveId" clId="{6CE682CC-924D-4619-906D-B551C096C725}" dt="2025-01-09T18:25:29.009" v="2921" actId="1076"/>
          <ac:picMkLst>
            <pc:docMk/>
            <pc:sldMk cId="2948764628" sldId="290"/>
            <ac:picMk id="7" creationId="{742DC8F3-642C-2C87-5D1C-6A77216E880F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9:03:50.800" v="3619" actId="1076"/>
        <pc:sldMkLst>
          <pc:docMk/>
          <pc:sldMk cId="3392614935" sldId="291"/>
        </pc:sldMkLst>
        <pc:spChg chg="mod">
          <ac:chgData name="Lucia Korbeľová" userId="64c5499c86262cb6" providerId="LiveId" clId="{6CE682CC-924D-4619-906D-B551C096C725}" dt="2025-01-09T19:03:50.800" v="3619" actId="1076"/>
          <ac:spMkLst>
            <pc:docMk/>
            <pc:sldMk cId="3392614935" sldId="291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45:31.352" v="3300" actId="14100"/>
          <ac:picMkLst>
            <pc:docMk/>
            <pc:sldMk cId="3392614935" sldId="291"/>
            <ac:picMk id="4" creationId="{AEA8669A-4782-E38B-58F1-92AA5123362F}"/>
          </ac:picMkLst>
        </pc:picChg>
        <pc:picChg chg="add del mod">
          <ac:chgData name="Lucia Korbeľová" userId="64c5499c86262cb6" providerId="LiveId" clId="{6CE682CC-924D-4619-906D-B551C096C725}" dt="2025-01-09T18:45:17.862" v="3297" actId="478"/>
          <ac:picMkLst>
            <pc:docMk/>
            <pc:sldMk cId="3392614935" sldId="291"/>
            <ac:picMk id="7" creationId="{F77CD552-038E-111E-807F-6C4822E8997B}"/>
          </ac:picMkLst>
        </pc:picChg>
        <pc:picChg chg="add mod">
          <ac:chgData name="Lucia Korbeľová" userId="64c5499c86262cb6" providerId="LiveId" clId="{6CE682CC-924D-4619-906D-B551C096C725}" dt="2025-01-09T18:45:43.543" v="3303" actId="14100"/>
          <ac:picMkLst>
            <pc:docMk/>
            <pc:sldMk cId="3392614935" sldId="291"/>
            <ac:picMk id="9" creationId="{548FC2A3-61DB-E1DC-C0CB-90A3EAB9C856}"/>
          </ac:picMkLst>
        </pc:picChg>
        <pc:picChg chg="add del">
          <ac:chgData name="Lucia Korbeľová" userId="64c5499c86262cb6" providerId="LiveId" clId="{6CE682CC-924D-4619-906D-B551C096C725}" dt="2025-01-09T18:45:56.449" v="3305" actId="22"/>
          <ac:picMkLst>
            <pc:docMk/>
            <pc:sldMk cId="3392614935" sldId="291"/>
            <ac:picMk id="11" creationId="{6D489FBA-786C-7A35-4D97-EC7446919DFC}"/>
          </ac:picMkLst>
        </pc:picChg>
        <pc:picChg chg="add del">
          <ac:chgData name="Lucia Korbeľová" userId="64c5499c86262cb6" providerId="LiveId" clId="{6CE682CC-924D-4619-906D-B551C096C725}" dt="2025-01-09T18:46:00.628" v="3307" actId="22"/>
          <ac:picMkLst>
            <pc:docMk/>
            <pc:sldMk cId="3392614935" sldId="291"/>
            <ac:picMk id="13" creationId="{A317AAEC-B46A-3EB1-27E2-45EFB76D42AD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8:50:03.745" v="3332" actId="20577"/>
        <pc:sldMkLst>
          <pc:docMk/>
          <pc:sldMk cId="2115299501" sldId="292"/>
        </pc:sldMkLst>
        <pc:spChg chg="del mod">
          <ac:chgData name="Lucia Korbeľová" userId="64c5499c86262cb6" providerId="LiveId" clId="{6CE682CC-924D-4619-906D-B551C096C725}" dt="2025-01-09T18:46:37.950" v="3322" actId="478"/>
          <ac:spMkLst>
            <pc:docMk/>
            <pc:sldMk cId="2115299501" sldId="292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46:42.100" v="3323" actId="478"/>
          <ac:spMkLst>
            <pc:docMk/>
            <pc:sldMk cId="2115299501" sldId="292"/>
            <ac:spMk id="10" creationId="{E8EACCE0-BCFE-D1FF-6B85-6604E4CC60A5}"/>
          </ac:spMkLst>
        </pc:spChg>
        <pc:picChg chg="del mod">
          <ac:chgData name="Lucia Korbeľová" userId="64c5499c86262cb6" providerId="LiveId" clId="{6CE682CC-924D-4619-906D-B551C096C725}" dt="2025-01-09T18:46:15.491" v="3313" actId="478"/>
          <ac:picMkLst>
            <pc:docMk/>
            <pc:sldMk cId="2115299501" sldId="292"/>
            <ac:picMk id="4" creationId="{AEA8669A-4782-E38B-58F1-92AA5123362F}"/>
          </ac:picMkLst>
        </pc:picChg>
        <pc:picChg chg="add mod">
          <ac:chgData name="Lucia Korbeľová" userId="64c5499c86262cb6" providerId="LiveId" clId="{6CE682CC-924D-4619-906D-B551C096C725}" dt="2025-01-09T18:46:58.198" v="3330" actId="1076"/>
          <ac:picMkLst>
            <pc:docMk/>
            <pc:sldMk cId="2115299501" sldId="292"/>
            <ac:picMk id="6" creationId="{9D9EBC0B-44AA-AFB4-64FC-A3799668FC7D}"/>
          </ac:picMkLst>
        </pc:picChg>
        <pc:picChg chg="add mod">
          <ac:chgData name="Lucia Korbeľová" userId="64c5499c86262cb6" providerId="LiveId" clId="{6CE682CC-924D-4619-906D-B551C096C725}" dt="2025-01-09T18:47:00.802" v="3331" actId="1076"/>
          <ac:picMkLst>
            <pc:docMk/>
            <pc:sldMk cId="2115299501" sldId="292"/>
            <ac:picMk id="8" creationId="{E28BF498-88D2-657D-E141-87C1B1C820B5}"/>
          </ac:picMkLst>
        </pc:picChg>
        <pc:picChg chg="del">
          <ac:chgData name="Lucia Korbeľová" userId="64c5499c86262cb6" providerId="LiveId" clId="{6CE682CC-924D-4619-906D-B551C096C725}" dt="2025-01-09T18:46:16.344" v="3314" actId="478"/>
          <ac:picMkLst>
            <pc:docMk/>
            <pc:sldMk cId="2115299501" sldId="292"/>
            <ac:picMk id="9" creationId="{548FC2A3-61DB-E1DC-C0CB-90A3EAB9C856}"/>
          </ac:picMkLst>
        </pc:picChg>
      </pc:sldChg>
      <pc:sldChg chg="addSp delSp modSp add mod">
        <pc:chgData name="Lucia Korbeľová" userId="64c5499c86262cb6" providerId="LiveId" clId="{6CE682CC-924D-4619-906D-B551C096C725}" dt="2025-01-09T19:11:23.762" v="3743" actId="1076"/>
        <pc:sldMkLst>
          <pc:docMk/>
          <pc:sldMk cId="1188604592" sldId="293"/>
        </pc:sldMkLst>
        <pc:spChg chg="add del mod">
          <ac:chgData name="Lucia Korbeľová" userId="64c5499c86262cb6" providerId="LiveId" clId="{6CE682CC-924D-4619-906D-B551C096C725}" dt="2025-01-09T19:08:49.001" v="3703" actId="21"/>
          <ac:spMkLst>
            <pc:docMk/>
            <pc:sldMk cId="1188604592" sldId="293"/>
            <ac:spMk id="3" creationId="{E01C49F9-528E-A6BF-9FB5-D9645984B480}"/>
          </ac:spMkLst>
        </pc:spChg>
        <pc:spChg chg="del">
          <ac:chgData name="Lucia Korbeľová" userId="64c5499c86262cb6" providerId="LiveId" clId="{6CE682CC-924D-4619-906D-B551C096C725}" dt="2025-01-09T19:08:54.986" v="3704" actId="21"/>
          <ac:spMkLst>
            <pc:docMk/>
            <pc:sldMk cId="1188604592" sldId="293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9:08:58.156" v="3705" actId="21"/>
          <ac:spMkLst>
            <pc:docMk/>
            <pc:sldMk cId="1188604592" sldId="293"/>
            <ac:spMk id="10" creationId="{DCBF8423-E3B1-17EB-A0FC-5D76F11B73F5}"/>
          </ac:spMkLst>
        </pc:sp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6" creationId="{EB749C4B-A8B1-12D0-E395-17BF4BDD17FB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7" creationId="{240C1308-487F-87C7-36B8-FC46BAB600EF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8" creationId="{A9652B35-E7ED-404A-9EFF-9102E8FD55F5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9" creationId="{7D970714-2E18-BED4-0D54-642920B21B70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11" creationId="{F0DFD3E4-42C0-0D14-3848-2F24973F00A3}"/>
          </ac:picMkLst>
        </pc:picChg>
        <pc:picChg chg="add mod modCrop">
          <ac:chgData name="Lucia Korbeľová" userId="64c5499c86262cb6" providerId="LiveId" clId="{6CE682CC-924D-4619-906D-B551C096C725}" dt="2025-01-09T19:11:14.274" v="3739" actId="14100"/>
          <ac:picMkLst>
            <pc:docMk/>
            <pc:sldMk cId="1188604592" sldId="293"/>
            <ac:picMk id="13" creationId="{6CF44691-D237-9052-5C3B-E352A98C53C3}"/>
          </ac:picMkLst>
        </pc:picChg>
        <pc:picChg chg="add mod">
          <ac:chgData name="Lucia Korbeľová" userId="64c5499c86262cb6" providerId="LiveId" clId="{6CE682CC-924D-4619-906D-B551C096C725}" dt="2025-01-09T19:11:20.419" v="3742" actId="1076"/>
          <ac:picMkLst>
            <pc:docMk/>
            <pc:sldMk cId="1188604592" sldId="293"/>
            <ac:picMk id="15" creationId="{64194C3D-2A5E-5455-4AB8-6BC4F93F0C28}"/>
          </ac:picMkLst>
        </pc:picChg>
        <pc:picChg chg="add mod modCrop">
          <ac:chgData name="Lucia Korbeľová" userId="64c5499c86262cb6" providerId="LiveId" clId="{6CE682CC-924D-4619-906D-B551C096C725}" dt="2025-01-09T19:11:23.762" v="3743" actId="1076"/>
          <ac:picMkLst>
            <pc:docMk/>
            <pc:sldMk cId="1188604592" sldId="293"/>
            <ac:picMk id="17" creationId="{F690B07D-DDB2-F7FE-C5F3-4A309E820DFF}"/>
          </ac:picMkLst>
        </pc:picChg>
      </pc:sldChg>
      <pc:sldChg chg="new">
        <pc:chgData name="Lucia Korbeľová" userId="64c5499c86262cb6" providerId="LiveId" clId="{6CE682CC-924D-4619-906D-B551C096C725}" dt="2025-01-09T19:14:59.672" v="3784" actId="680"/>
        <pc:sldMkLst>
          <pc:docMk/>
          <pc:sldMk cId="2233473696" sldId="294"/>
        </pc:sldMkLst>
      </pc:sldChg>
      <pc:sldChg chg="new">
        <pc:chgData name="Lucia Korbeľová" userId="64c5499c86262cb6" providerId="LiveId" clId="{6CE682CC-924D-4619-906D-B551C096C725}" dt="2025-01-09T19:15:02.394" v="3785" actId="680"/>
        <pc:sldMkLst>
          <pc:docMk/>
          <pc:sldMk cId="853300361" sldId="295"/>
        </pc:sldMkLst>
      </pc:sldChg>
      <pc:sldChg chg="addSp delSp modSp new mod">
        <pc:chgData name="Lucia Korbeľová" userId="64c5499c86262cb6" providerId="LiveId" clId="{6CE682CC-924D-4619-906D-B551C096C725}" dt="2025-01-09T19:23:33.613" v="3984" actId="113"/>
        <pc:sldMkLst>
          <pc:docMk/>
          <pc:sldMk cId="3689226539" sldId="296"/>
        </pc:sldMkLst>
        <pc:spChg chg="mod">
          <ac:chgData name="Lucia Korbeľová" userId="64c5499c86262cb6" providerId="LiveId" clId="{6CE682CC-924D-4619-906D-B551C096C725}" dt="2025-01-09T19:21:42.321" v="3971" actId="14100"/>
          <ac:spMkLst>
            <pc:docMk/>
            <pc:sldMk cId="3689226539" sldId="296"/>
            <ac:spMk id="2" creationId="{9A68D6A1-FFFF-8D66-CB15-02A2F18CC6C9}"/>
          </ac:spMkLst>
        </pc:spChg>
        <pc:spChg chg="del">
          <ac:chgData name="Lucia Korbeľová" userId="64c5499c86262cb6" providerId="LiveId" clId="{6CE682CC-924D-4619-906D-B551C096C725}" dt="2025-01-09T19:15:20.284" v="3787"/>
          <ac:spMkLst>
            <pc:docMk/>
            <pc:sldMk cId="3689226539" sldId="296"/>
            <ac:spMk id="3" creationId="{CB3639ED-0B6F-2636-12A7-D8D2CE3664BD}"/>
          </ac:spMkLst>
        </pc:spChg>
        <pc:graphicFrameChg chg="add mod modGraphic">
          <ac:chgData name="Lucia Korbeľová" userId="64c5499c86262cb6" providerId="LiveId" clId="{6CE682CC-924D-4619-906D-B551C096C725}" dt="2025-01-09T19:23:33.613" v="3984" actId="113"/>
          <ac:graphicFrameMkLst>
            <pc:docMk/>
            <pc:sldMk cId="3689226539" sldId="296"/>
            <ac:graphicFrameMk id="4" creationId="{43D05C0C-31D1-6772-0BC5-B588E9745C60}"/>
          </ac:graphicFrameMkLst>
        </pc:graphicFrameChg>
      </pc:sldChg>
      <pc:sldChg chg="modSp add mod">
        <pc:chgData name="Lucia Korbeľová" userId="64c5499c86262cb6" providerId="LiveId" clId="{6CE682CC-924D-4619-906D-B551C096C725}" dt="2025-01-09T19:33:06.621" v="4193" actId="20577"/>
        <pc:sldMkLst>
          <pc:docMk/>
          <pc:sldMk cId="3986699232" sldId="297"/>
        </pc:sldMkLst>
        <pc:spChg chg="mod">
          <ac:chgData name="Lucia Korbeľová" userId="64c5499c86262cb6" providerId="LiveId" clId="{6CE682CC-924D-4619-906D-B551C096C725}" dt="2025-01-09T19:24:47.698" v="4025" actId="20577"/>
          <ac:spMkLst>
            <pc:docMk/>
            <pc:sldMk cId="3986699232" sldId="297"/>
            <ac:spMk id="2" creationId="{9A68D6A1-FFFF-8D66-CB15-02A2F18CC6C9}"/>
          </ac:spMkLst>
        </pc:spChg>
        <pc:graphicFrameChg chg="mod modGraphic">
          <ac:chgData name="Lucia Korbeľová" userId="64c5499c86262cb6" providerId="LiveId" clId="{6CE682CC-924D-4619-906D-B551C096C725}" dt="2025-01-09T19:33:06.621" v="4193" actId="20577"/>
          <ac:graphicFrameMkLst>
            <pc:docMk/>
            <pc:sldMk cId="3986699232" sldId="297"/>
            <ac:graphicFrameMk id="4" creationId="{43D05C0C-31D1-6772-0BC5-B588E9745C60}"/>
          </ac:graphicFrameMkLst>
        </pc:graphicFrameChg>
      </pc:sldChg>
    </pc:docChg>
  </pc:docChgLst>
  <pc:docChgLst>
    <pc:chgData name="Lucia Korbeľová" userId="64c5499c86262cb6" providerId="LiveId" clId="{DBEE8470-EC98-4EA7-AA74-095B86AD4E36}"/>
    <pc:docChg chg="custSel delSld modSld">
      <pc:chgData name="Lucia Korbeľová" userId="64c5499c86262cb6" providerId="LiveId" clId="{DBEE8470-EC98-4EA7-AA74-095B86AD4E36}" dt="2025-01-10T13:14:45.430" v="428" actId="1076"/>
      <pc:docMkLst>
        <pc:docMk/>
      </pc:docMkLst>
      <pc:sldChg chg="modSp del mod">
        <pc:chgData name="Lucia Korbeľová" userId="64c5499c86262cb6" providerId="LiveId" clId="{DBEE8470-EC98-4EA7-AA74-095B86AD4E36}" dt="2025-01-10T13:12:06.794" v="389" actId="2696"/>
        <pc:sldMkLst>
          <pc:docMk/>
          <pc:sldMk cId="1024700490" sldId="280"/>
        </pc:sldMkLst>
        <pc:spChg chg="mod">
          <ac:chgData name="Lucia Korbeľová" userId="64c5499c86262cb6" providerId="LiveId" clId="{DBEE8470-EC98-4EA7-AA74-095B86AD4E36}" dt="2025-01-10T12:54:59.655" v="77" actId="790"/>
          <ac:spMkLst>
            <pc:docMk/>
            <pc:sldMk cId="1024700490" sldId="280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2:55:39.424" v="97" actId="20577"/>
          <ac:spMkLst>
            <pc:docMk/>
            <pc:sldMk cId="1024700490" sldId="280"/>
            <ac:spMk id="5" creationId="{C91104F0-62B9-15C7-DA6F-A3001242EC09}"/>
          </ac:spMkLst>
        </pc:spChg>
      </pc:sldChg>
      <pc:sldChg chg="del">
        <pc:chgData name="Lucia Korbeľová" userId="64c5499c86262cb6" providerId="LiveId" clId="{DBEE8470-EC98-4EA7-AA74-095B86AD4E36}" dt="2025-01-10T12:51:20.803" v="12" actId="2696"/>
        <pc:sldMkLst>
          <pc:docMk/>
          <pc:sldMk cId="3932954507" sldId="282"/>
        </pc:sldMkLst>
      </pc:sldChg>
      <pc:sldChg chg="modSp mod">
        <pc:chgData name="Lucia Korbeľová" userId="64c5499c86262cb6" providerId="LiveId" clId="{DBEE8470-EC98-4EA7-AA74-095B86AD4E36}" dt="2025-01-10T12:51:30.675" v="13" actId="20577"/>
        <pc:sldMkLst>
          <pc:docMk/>
          <pc:sldMk cId="1224662604" sldId="283"/>
        </pc:sldMkLst>
        <pc:spChg chg="mod">
          <ac:chgData name="Lucia Korbeľová" userId="64c5499c86262cb6" providerId="LiveId" clId="{DBEE8470-EC98-4EA7-AA74-095B86AD4E36}" dt="2025-01-10T12:51:30.675" v="13" actId="20577"/>
          <ac:spMkLst>
            <pc:docMk/>
            <pc:sldMk cId="1224662604" sldId="283"/>
            <ac:spMk id="2" creationId="{DBD390EF-C40B-AD80-1A8C-3BE2EF11769A}"/>
          </ac:spMkLst>
        </pc:spChg>
      </pc:sldChg>
      <pc:sldChg chg="modSp mod">
        <pc:chgData name="Lucia Korbeľová" userId="64c5499c86262cb6" providerId="LiveId" clId="{DBEE8470-EC98-4EA7-AA74-095B86AD4E36}" dt="2025-01-10T12:52:15.025" v="20" actId="20577"/>
        <pc:sldMkLst>
          <pc:docMk/>
          <pc:sldMk cId="3934891797" sldId="284"/>
        </pc:sldMkLst>
        <pc:spChg chg="mod">
          <ac:chgData name="Lucia Korbeľová" userId="64c5499c86262cb6" providerId="LiveId" clId="{DBEE8470-EC98-4EA7-AA74-095B86AD4E36}" dt="2025-01-10T12:52:15.025" v="20" actId="20577"/>
          <ac:spMkLst>
            <pc:docMk/>
            <pc:sldMk cId="3934891797" sldId="284"/>
            <ac:spMk id="5" creationId="{C91104F0-62B9-15C7-DA6F-A3001242EC09}"/>
          </ac:spMkLst>
        </pc:spChg>
      </pc:sldChg>
      <pc:sldChg chg="modSp mod">
        <pc:chgData name="Lucia Korbeľová" userId="64c5499c86262cb6" providerId="LiveId" clId="{DBEE8470-EC98-4EA7-AA74-095B86AD4E36}" dt="2025-01-10T12:52:44.008" v="22" actId="790"/>
        <pc:sldMkLst>
          <pc:docMk/>
          <pc:sldMk cId="1337639283" sldId="285"/>
        </pc:sldMkLst>
        <pc:spChg chg="mod">
          <ac:chgData name="Lucia Korbeľová" userId="64c5499c86262cb6" providerId="LiveId" clId="{DBEE8470-EC98-4EA7-AA74-095B86AD4E36}" dt="2025-01-10T12:52:44.008" v="22" actId="790"/>
          <ac:spMkLst>
            <pc:docMk/>
            <pc:sldMk cId="1337639283" sldId="285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2:52:38.208" v="21" actId="790"/>
          <ac:spMkLst>
            <pc:docMk/>
            <pc:sldMk cId="1337639283" sldId="285"/>
            <ac:spMk id="5" creationId="{C91104F0-62B9-15C7-DA6F-A3001242EC09}"/>
          </ac:spMkLst>
        </pc:spChg>
      </pc:sldChg>
      <pc:sldChg chg="modSp mod">
        <pc:chgData name="Lucia Korbeľová" userId="64c5499c86262cb6" providerId="LiveId" clId="{DBEE8470-EC98-4EA7-AA74-095B86AD4E36}" dt="2025-01-10T12:53:48.969" v="58" actId="20577"/>
        <pc:sldMkLst>
          <pc:docMk/>
          <pc:sldMk cId="3757899712" sldId="286"/>
        </pc:sldMkLst>
        <pc:spChg chg="mod">
          <ac:chgData name="Lucia Korbeľová" userId="64c5499c86262cb6" providerId="LiveId" clId="{DBEE8470-EC98-4EA7-AA74-095B86AD4E36}" dt="2025-01-10T12:53:03.355" v="23" actId="790"/>
          <ac:spMkLst>
            <pc:docMk/>
            <pc:sldMk cId="3757899712" sldId="286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2:53:48.969" v="58" actId="20577"/>
          <ac:spMkLst>
            <pc:docMk/>
            <pc:sldMk cId="3757899712" sldId="286"/>
            <ac:spMk id="5" creationId="{C91104F0-62B9-15C7-DA6F-A3001242EC09}"/>
          </ac:spMkLst>
        </pc:spChg>
      </pc:sldChg>
      <pc:sldChg chg="modSp mod">
        <pc:chgData name="Lucia Korbeľová" userId="64c5499c86262cb6" providerId="LiveId" clId="{DBEE8470-EC98-4EA7-AA74-095B86AD4E36}" dt="2025-01-10T13:14:45.430" v="428" actId="1076"/>
        <pc:sldMkLst>
          <pc:docMk/>
          <pc:sldMk cId="2719155291" sldId="287"/>
        </pc:sldMkLst>
        <pc:spChg chg="mod">
          <ac:chgData name="Lucia Korbeľová" userId="64c5499c86262cb6" providerId="LiveId" clId="{DBEE8470-EC98-4EA7-AA74-095B86AD4E36}" dt="2025-01-10T12:54:32.435" v="60" actId="790"/>
          <ac:spMkLst>
            <pc:docMk/>
            <pc:sldMk cId="2719155291" sldId="287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3:14:45.430" v="428" actId="1076"/>
          <ac:spMkLst>
            <pc:docMk/>
            <pc:sldMk cId="2719155291" sldId="287"/>
            <ac:spMk id="5" creationId="{C91104F0-62B9-15C7-DA6F-A3001242EC09}"/>
          </ac:spMkLst>
        </pc:spChg>
      </pc:sldChg>
      <pc:sldChg chg="modSp mod">
        <pc:chgData name="Lucia Korbeľová" userId="64c5499c86262cb6" providerId="LiveId" clId="{DBEE8470-EC98-4EA7-AA74-095B86AD4E36}" dt="2025-01-10T12:58:46.414" v="138" actId="14100"/>
        <pc:sldMkLst>
          <pc:docMk/>
          <pc:sldMk cId="912577579" sldId="288"/>
        </pc:sldMkLst>
        <pc:picChg chg="mod">
          <ac:chgData name="Lucia Korbeľová" userId="64c5499c86262cb6" providerId="LiveId" clId="{DBEE8470-EC98-4EA7-AA74-095B86AD4E36}" dt="2025-01-10T12:58:46.414" v="138" actId="14100"/>
          <ac:picMkLst>
            <pc:docMk/>
            <pc:sldMk cId="912577579" sldId="288"/>
            <ac:picMk id="4" creationId="{00EF1A93-0D07-A06D-3EAA-474794F04C64}"/>
          </ac:picMkLst>
        </pc:picChg>
        <pc:picChg chg="mod modCrop">
          <ac:chgData name="Lucia Korbeľová" userId="64c5499c86262cb6" providerId="LiveId" clId="{DBEE8470-EC98-4EA7-AA74-095B86AD4E36}" dt="2025-01-10T12:58:34.134" v="134" actId="14100"/>
          <ac:picMkLst>
            <pc:docMk/>
            <pc:sldMk cId="912577579" sldId="288"/>
            <ac:picMk id="9" creationId="{7D970714-2E18-BED4-0D54-642920B21B70}"/>
          </ac:picMkLst>
        </pc:picChg>
      </pc:sldChg>
      <pc:sldChg chg="addSp delSp modSp mod">
        <pc:chgData name="Lucia Korbeľová" userId="64c5499c86262cb6" providerId="LiveId" clId="{DBEE8470-EC98-4EA7-AA74-095B86AD4E36}" dt="2025-01-10T13:13:04.314" v="425" actId="20577"/>
        <pc:sldMkLst>
          <pc:docMk/>
          <pc:sldMk cId="3951181394" sldId="289"/>
        </pc:sldMkLst>
        <pc:spChg chg="mod">
          <ac:chgData name="Lucia Korbeľová" userId="64c5499c86262cb6" providerId="LiveId" clId="{DBEE8470-EC98-4EA7-AA74-095B86AD4E36}" dt="2025-01-10T13:12:39.203" v="396" actId="1076"/>
          <ac:spMkLst>
            <pc:docMk/>
            <pc:sldMk cId="3951181394" sldId="289"/>
            <ac:spMk id="2" creationId="{DBD390EF-C40B-AD80-1A8C-3BE2EF11769A}"/>
          </ac:spMkLst>
        </pc:spChg>
        <pc:spChg chg="add mod">
          <ac:chgData name="Lucia Korbeľová" userId="64c5499c86262cb6" providerId="LiveId" clId="{DBEE8470-EC98-4EA7-AA74-095B86AD4E36}" dt="2025-01-10T13:13:04.314" v="425" actId="20577"/>
          <ac:spMkLst>
            <pc:docMk/>
            <pc:sldMk cId="3951181394" sldId="289"/>
            <ac:spMk id="11" creationId="{EC71CCA4-EE7A-3764-0CFB-0094A78D826C}"/>
          </ac:spMkLst>
        </pc:spChg>
        <pc:grpChg chg="add mod">
          <ac:chgData name="Lucia Korbeľová" userId="64c5499c86262cb6" providerId="LiveId" clId="{DBEE8470-EC98-4EA7-AA74-095B86AD4E36}" dt="2025-01-10T13:09:39.763" v="368" actId="14100"/>
          <ac:grpSpMkLst>
            <pc:docMk/>
            <pc:sldMk cId="3951181394" sldId="289"/>
            <ac:grpSpMk id="8" creationId="{785FD789-581A-BABA-3AA1-18B9C28B88B3}"/>
          </ac:grpSpMkLst>
        </pc:grpChg>
        <pc:picChg chg="add mod">
          <ac:chgData name="Lucia Korbeľová" userId="64c5499c86262cb6" providerId="LiveId" clId="{DBEE8470-EC98-4EA7-AA74-095B86AD4E36}" dt="2025-01-10T13:09:30.083" v="365" actId="164"/>
          <ac:picMkLst>
            <pc:docMk/>
            <pc:sldMk cId="3951181394" sldId="289"/>
            <ac:picMk id="3" creationId="{3E4A7625-4728-2607-2845-A86E139D7F37}"/>
          </ac:picMkLst>
        </pc:picChg>
        <pc:picChg chg="del mod">
          <ac:chgData name="Lucia Korbeľová" userId="64c5499c86262cb6" providerId="LiveId" clId="{DBEE8470-EC98-4EA7-AA74-095B86AD4E36}" dt="2025-01-10T13:09:47.100" v="370" actId="21"/>
          <ac:picMkLst>
            <pc:docMk/>
            <pc:sldMk cId="3951181394" sldId="289"/>
            <ac:picMk id="4" creationId="{864DE2A9-A37A-FA2C-93E9-7ABA2C015A8E}"/>
          </ac:picMkLst>
        </pc:picChg>
        <pc:picChg chg="add mod">
          <ac:chgData name="Lucia Korbeľová" userId="64c5499c86262cb6" providerId="LiveId" clId="{DBEE8470-EC98-4EA7-AA74-095B86AD4E36}" dt="2025-01-10T13:09:30.083" v="365" actId="164"/>
          <ac:picMkLst>
            <pc:docMk/>
            <pc:sldMk cId="3951181394" sldId="289"/>
            <ac:picMk id="5" creationId="{DBC3E1F9-60D6-97D5-C798-6339D0651256}"/>
          </ac:picMkLst>
        </pc:picChg>
        <pc:picChg chg="add mod">
          <ac:chgData name="Lucia Korbeľová" userId="64c5499c86262cb6" providerId="LiveId" clId="{DBEE8470-EC98-4EA7-AA74-095B86AD4E36}" dt="2025-01-10T13:09:30.083" v="365" actId="164"/>
          <ac:picMkLst>
            <pc:docMk/>
            <pc:sldMk cId="3951181394" sldId="289"/>
            <ac:picMk id="6" creationId="{7E6A13CA-6122-A042-DE0A-798028ED024C}"/>
          </ac:picMkLst>
        </pc:picChg>
        <pc:picChg chg="del mod">
          <ac:chgData name="Lucia Korbeľová" userId="64c5499c86262cb6" providerId="LiveId" clId="{DBEE8470-EC98-4EA7-AA74-095B86AD4E36}" dt="2025-01-10T13:09:47.100" v="370" actId="21"/>
          <ac:picMkLst>
            <pc:docMk/>
            <pc:sldMk cId="3951181394" sldId="289"/>
            <ac:picMk id="7" creationId="{F15E9BFD-1010-DE9C-F4EE-3C08D1759FEC}"/>
          </ac:picMkLst>
        </pc:picChg>
        <pc:picChg chg="del mod">
          <ac:chgData name="Lucia Korbeľová" userId="64c5499c86262cb6" providerId="LiveId" clId="{DBEE8470-EC98-4EA7-AA74-095B86AD4E36}" dt="2025-01-10T13:09:47.100" v="370" actId="21"/>
          <ac:picMkLst>
            <pc:docMk/>
            <pc:sldMk cId="3951181394" sldId="289"/>
            <ac:picMk id="9" creationId="{8BE9C29C-305D-A0E3-53DA-EEB3979B0717}"/>
          </ac:picMkLst>
        </pc:picChg>
      </pc:sldChg>
      <pc:sldChg chg="modSp mod">
        <pc:chgData name="Lucia Korbeľová" userId="64c5499c86262cb6" providerId="LiveId" clId="{DBEE8470-EC98-4EA7-AA74-095B86AD4E36}" dt="2025-01-10T12:56:55.855" v="110" actId="790"/>
        <pc:sldMkLst>
          <pc:docMk/>
          <pc:sldMk cId="2948764628" sldId="290"/>
        </pc:sldMkLst>
        <pc:spChg chg="mod">
          <ac:chgData name="Lucia Korbeľová" userId="64c5499c86262cb6" providerId="LiveId" clId="{DBEE8470-EC98-4EA7-AA74-095B86AD4E36}" dt="2025-01-10T12:56:29.714" v="99" actId="790"/>
          <ac:spMkLst>
            <pc:docMk/>
            <pc:sldMk cId="2948764628" sldId="290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2:56:55.855" v="110" actId="790"/>
          <ac:spMkLst>
            <pc:docMk/>
            <pc:sldMk cId="2948764628" sldId="290"/>
            <ac:spMk id="5" creationId="{C91104F0-62B9-15C7-DA6F-A3001242EC09}"/>
          </ac:spMkLst>
        </pc:spChg>
      </pc:sldChg>
      <pc:sldChg chg="modSp mod">
        <pc:chgData name="Lucia Korbeľová" userId="64c5499c86262cb6" providerId="LiveId" clId="{DBEE8470-EC98-4EA7-AA74-095B86AD4E36}" dt="2025-01-10T12:57:41.804" v="127" actId="20577"/>
        <pc:sldMkLst>
          <pc:docMk/>
          <pc:sldMk cId="3392614935" sldId="291"/>
        </pc:sldMkLst>
        <pc:spChg chg="mod">
          <ac:chgData name="Lucia Korbeľová" userId="64c5499c86262cb6" providerId="LiveId" clId="{DBEE8470-EC98-4EA7-AA74-095B86AD4E36}" dt="2025-01-10T12:57:12.555" v="111" actId="790"/>
          <ac:spMkLst>
            <pc:docMk/>
            <pc:sldMk cId="3392614935" sldId="291"/>
            <ac:spMk id="2" creationId="{DBD390EF-C40B-AD80-1A8C-3BE2EF11769A}"/>
          </ac:spMkLst>
        </pc:spChg>
        <pc:spChg chg="mod">
          <ac:chgData name="Lucia Korbeľová" userId="64c5499c86262cb6" providerId="LiveId" clId="{DBEE8470-EC98-4EA7-AA74-095B86AD4E36}" dt="2025-01-10T12:57:41.804" v="127" actId="20577"/>
          <ac:spMkLst>
            <pc:docMk/>
            <pc:sldMk cId="3392614935" sldId="291"/>
            <ac:spMk id="5" creationId="{C91104F0-62B9-15C7-DA6F-A3001242EC09}"/>
          </ac:spMkLst>
        </pc:spChg>
        <pc:picChg chg="mod">
          <ac:chgData name="Lucia Korbeľová" userId="64c5499c86262cb6" providerId="LiveId" clId="{DBEE8470-EC98-4EA7-AA74-095B86AD4E36}" dt="2025-01-10T12:57:16.855" v="112" actId="14100"/>
          <ac:picMkLst>
            <pc:docMk/>
            <pc:sldMk cId="3392614935" sldId="291"/>
            <ac:picMk id="4" creationId="{AEA8669A-4782-E38B-58F1-92AA5123362F}"/>
          </ac:picMkLst>
        </pc:picChg>
        <pc:picChg chg="mod">
          <ac:chgData name="Lucia Korbeľová" userId="64c5499c86262cb6" providerId="LiveId" clId="{DBEE8470-EC98-4EA7-AA74-095B86AD4E36}" dt="2025-01-10T12:57:20.514" v="113" actId="14100"/>
          <ac:picMkLst>
            <pc:docMk/>
            <pc:sldMk cId="3392614935" sldId="291"/>
            <ac:picMk id="9" creationId="{548FC2A3-61DB-E1DC-C0CB-90A3EAB9C856}"/>
          </ac:picMkLst>
        </pc:picChg>
      </pc:sldChg>
      <pc:sldChg chg="modSp mod">
        <pc:chgData name="Lucia Korbeľová" userId="64c5499c86262cb6" providerId="LiveId" clId="{DBEE8470-EC98-4EA7-AA74-095B86AD4E36}" dt="2025-01-10T12:46:26.890" v="3" actId="790"/>
        <pc:sldMkLst>
          <pc:docMk/>
          <pc:sldMk cId="2233473696" sldId="294"/>
        </pc:sldMkLst>
        <pc:spChg chg="mod">
          <ac:chgData name="Lucia Korbeľová" userId="64c5499c86262cb6" providerId="LiveId" clId="{DBEE8470-EC98-4EA7-AA74-095B86AD4E36}" dt="2025-01-10T12:46:26.890" v="3" actId="790"/>
          <ac:spMkLst>
            <pc:docMk/>
            <pc:sldMk cId="2233473696" sldId="294"/>
            <ac:spMk id="3" creationId="{E0CE5A2B-7121-5C8E-1C2F-1561AE6D9507}"/>
          </ac:spMkLst>
        </pc:spChg>
      </pc:sldChg>
      <pc:sldChg chg="modSp mod">
        <pc:chgData name="Lucia Korbeľová" userId="64c5499c86262cb6" providerId="LiveId" clId="{DBEE8470-EC98-4EA7-AA74-095B86AD4E36}" dt="2025-01-10T12:49:27.815" v="10" actId="20577"/>
        <pc:sldMkLst>
          <pc:docMk/>
          <pc:sldMk cId="853300361" sldId="295"/>
        </pc:sldMkLst>
        <pc:spChg chg="mod">
          <ac:chgData name="Lucia Korbeľová" userId="64c5499c86262cb6" providerId="LiveId" clId="{DBEE8470-EC98-4EA7-AA74-095B86AD4E36}" dt="2025-01-10T12:49:27.815" v="10" actId="20577"/>
          <ac:spMkLst>
            <pc:docMk/>
            <pc:sldMk cId="853300361" sldId="295"/>
            <ac:spMk id="3" creationId="{9E2692A6-EEDE-1B5E-C5B1-F1170FA4A2E9}"/>
          </ac:spMkLst>
        </pc:spChg>
      </pc:sldChg>
      <pc:sldChg chg="modSp mod">
        <pc:chgData name="Lucia Korbeľová" userId="64c5499c86262cb6" providerId="LiveId" clId="{DBEE8470-EC98-4EA7-AA74-095B86AD4E36}" dt="2025-01-10T13:03:16.354" v="308" actId="20577"/>
        <pc:sldMkLst>
          <pc:docMk/>
          <pc:sldMk cId="3689226539" sldId="296"/>
        </pc:sldMkLst>
        <pc:graphicFrameChg chg="mod modGraphic">
          <ac:chgData name="Lucia Korbeľová" userId="64c5499c86262cb6" providerId="LiveId" clId="{DBEE8470-EC98-4EA7-AA74-095B86AD4E36}" dt="2025-01-10T13:03:16.354" v="308" actId="20577"/>
          <ac:graphicFrameMkLst>
            <pc:docMk/>
            <pc:sldMk cId="3689226539" sldId="296"/>
            <ac:graphicFrameMk id="4" creationId="{43D05C0C-31D1-6772-0BC5-B588E9745C60}"/>
          </ac:graphicFrameMkLst>
        </pc:graphicFrameChg>
      </pc:sldChg>
      <pc:sldChg chg="modSp mod">
        <pc:chgData name="Lucia Korbeľová" userId="64c5499c86262cb6" providerId="LiveId" clId="{DBEE8470-EC98-4EA7-AA74-095B86AD4E36}" dt="2025-01-10T13:05:04.733" v="359" actId="113"/>
        <pc:sldMkLst>
          <pc:docMk/>
          <pc:sldMk cId="3986699232" sldId="297"/>
        </pc:sldMkLst>
        <pc:graphicFrameChg chg="modGraphic">
          <ac:chgData name="Lucia Korbeľová" userId="64c5499c86262cb6" providerId="LiveId" clId="{DBEE8470-EC98-4EA7-AA74-095B86AD4E36}" dt="2025-01-10T13:05:04.733" v="359" actId="113"/>
          <ac:graphicFrameMkLst>
            <pc:docMk/>
            <pc:sldMk cId="3986699232" sldId="297"/>
            <ac:graphicFrameMk id="4" creationId="{43D05C0C-31D1-6772-0BC5-B588E9745C60}"/>
          </ac:graphicFrameMkLst>
        </pc:graphicFrameChg>
      </pc:sldChg>
      <pc:sldChg chg="modSp mod">
        <pc:chgData name="Lucia Korbeľová" userId="64c5499c86262cb6" providerId="LiveId" clId="{DBEE8470-EC98-4EA7-AA74-095B86AD4E36}" dt="2025-01-10T12:50:14.630" v="11" actId="20577"/>
        <pc:sldMkLst>
          <pc:docMk/>
          <pc:sldMk cId="321007809" sldId="299"/>
        </pc:sldMkLst>
        <pc:spChg chg="mod">
          <ac:chgData name="Lucia Korbeľová" userId="64c5499c86262cb6" providerId="LiveId" clId="{DBEE8470-EC98-4EA7-AA74-095B86AD4E36}" dt="2025-01-10T12:50:14.630" v="11" actId="20577"/>
          <ac:spMkLst>
            <pc:docMk/>
            <pc:sldMk cId="321007809" sldId="299"/>
            <ac:spMk id="3" creationId="{B955D7F8-FF7D-FF60-4E56-9A29447B6390}"/>
          </ac:spMkLst>
        </pc:spChg>
      </pc:sldChg>
      <pc:sldChg chg="modSp mod">
        <pc:chgData name="Lucia Korbeľová" userId="64c5499c86262cb6" providerId="LiveId" clId="{DBEE8470-EC98-4EA7-AA74-095B86AD4E36}" dt="2025-01-10T12:46:56.896" v="5" actId="20577"/>
        <pc:sldMkLst>
          <pc:docMk/>
          <pc:sldMk cId="1768330382" sldId="300"/>
        </pc:sldMkLst>
        <pc:spChg chg="mod">
          <ac:chgData name="Lucia Korbeľová" userId="64c5499c86262cb6" providerId="LiveId" clId="{DBEE8470-EC98-4EA7-AA74-095B86AD4E36}" dt="2025-01-10T12:46:56.896" v="5" actId="20577"/>
          <ac:spMkLst>
            <pc:docMk/>
            <pc:sldMk cId="1768330382" sldId="300"/>
            <ac:spMk id="4" creationId="{E46C54D2-49F6-0BCE-B52C-604D806EDE1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10. 1. 2025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15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1467981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17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295336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18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615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10. 1. 2025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golsteyn.com/writing/dice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sk-SK" dirty="0">
                <a:solidFill>
                  <a:srgbClr val="FFFFFF"/>
                </a:solidFill>
              </a:rPr>
              <a:t>detekcia hodu 6 hracích kociek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Lucia</a:t>
            </a:r>
            <a:r>
              <a:rPr lang="sk-SK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Korbeľová, </a:t>
            </a:r>
            <a:r>
              <a:rPr lang="sk-SK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Tomáš </a:t>
            </a:r>
            <a:r>
              <a:rPr lang="sk-SK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Iványi</a:t>
            </a:r>
            <a:endParaRPr lang="sk-SK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/>
              <a:t>ácia bodiek na kockách pomocou K-means clustering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2292" y="2699070"/>
            <a:ext cx="388162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Vyhladenie pomocou Median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Blur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fektívne odstráni šum bez narušenia hrán </a:t>
            </a: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Nestrácame detaily bodiek na hornej stene</a:t>
            </a:r>
            <a:endParaRPr kumimoji="0" lang="sk-SK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Odstraňuje bodky na bočných stenách</a:t>
            </a:r>
            <a:endParaRPr kumimoji="0" lang="en-US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288A656A-DF80-FA1B-BC78-F60607F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1561196"/>
            <a:ext cx="3420871" cy="4833508"/>
          </a:xfrm>
          <a:prstGeom prst="rect">
            <a:avLst/>
          </a:prstGeom>
        </p:spPr>
      </p:pic>
      <p:pic>
        <p:nvPicPr>
          <p:cNvPr id="7" name="Obrázok 6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AE92690-C3FC-B87C-EDDA-6C305772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19" y="1960878"/>
            <a:ext cx="3061402" cy="42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2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209" y="2364022"/>
            <a:ext cx="298844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sk-SK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K-means clustering farebných pixelov </a:t>
            </a:r>
            <a:b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sk-SK" sz="20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Obrázok do LAB farebného priestoru.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Znížime počet farieb na 3 pomocou K-means clusteringu.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Identifikujeme farbu najbližšiu k čiernej (alebo inej zvolenej farbe).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Vytvoríme masku obsahujúcu iba pixely tejto farby.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Obrázok 8" descr="Obrázok, na ktorom je kocka, kocková hra&#10;&#10;Automaticky generovaný popis">
            <a:extLst>
              <a:ext uri="{FF2B5EF4-FFF2-40B4-BE49-F238E27FC236}">
                <a16:creationId xmlns:a16="http://schemas.microsoft.com/office/drawing/2014/main" id="{F2977C1D-DF38-537F-41BA-69CB9AA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95" y="2001910"/>
            <a:ext cx="3385138" cy="4452590"/>
          </a:xfrm>
          <a:prstGeom prst="rect">
            <a:avLst/>
          </a:prstGeom>
        </p:spPr>
      </p:pic>
      <p:pic>
        <p:nvPicPr>
          <p:cNvPr id="11" name="Obrázok 10" descr="Obrázok, na ktorom je animák&#10;&#10;Automaticky generovaný popis">
            <a:extLst>
              <a:ext uri="{FF2B5EF4-FFF2-40B4-BE49-F238E27FC236}">
                <a16:creationId xmlns:a16="http://schemas.microsoft.com/office/drawing/2014/main" id="{23FE46E8-6B68-0EA5-8909-57C6603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98" y="2001910"/>
            <a:ext cx="3637830" cy="44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17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931" y="2058951"/>
            <a:ext cx="42997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K-means clustering farebných pixelov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okarina, sušienka, kocka&#10;&#10;Automaticky generovaný popis">
            <a:extLst>
              <a:ext uri="{FF2B5EF4-FFF2-40B4-BE49-F238E27FC236}">
                <a16:creationId xmlns:a16="http://schemas.microsoft.com/office/drawing/2014/main" id="{54C6085B-2A39-9B1E-1A4C-43550BFB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5264"/>
            <a:ext cx="3736233" cy="3411620"/>
          </a:xfrm>
          <a:prstGeom prst="rect">
            <a:avLst/>
          </a:prstGeom>
        </p:spPr>
      </p:pic>
      <p:pic>
        <p:nvPicPr>
          <p:cNvPr id="7" name="Obrázok 6" descr="Obrázok, na ktorom je dizajn&#10;&#10; Automaticky generovaný popis s nízkou spoľahlivosťou">
            <a:extLst>
              <a:ext uri="{FF2B5EF4-FFF2-40B4-BE49-F238E27FC236}">
                <a16:creationId xmlns:a16="http://schemas.microsoft.com/office/drawing/2014/main" id="{E6063025-25E9-7E4D-8B89-06D212A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1" y="3045264"/>
            <a:ext cx="3985909" cy="34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9" y="2374082"/>
            <a:ext cx="3009392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K-means clustering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šedotonových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Šedotonová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verzia masky.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Znížime počet intenzít na 7 pomocou K-means clusteringu.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Identifikujeme farbu najbližšiu k čiernej.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Získame binárnu masku obsahujúcu iba pixely tejto intenzity.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sk-SK" altLang="sk-SK" sz="1600" dirty="0"/>
              <a:t>inárnu masku obsahuje bodky a iné tmavé miesta obrazu.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sk-SK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animák, ilustrácia&#10;&#10;Automaticky generovaný popis">
            <a:extLst>
              <a:ext uri="{FF2B5EF4-FFF2-40B4-BE49-F238E27FC236}">
                <a16:creationId xmlns:a16="http://schemas.microsoft.com/office/drawing/2014/main" id="{76F8CFB2-2E42-B34E-4068-ABB4419F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54" y="1901910"/>
            <a:ext cx="3509341" cy="4194091"/>
          </a:xfrm>
          <a:prstGeom prst="rect">
            <a:avLst/>
          </a:prstGeom>
        </p:spPr>
      </p:pic>
      <p:pic>
        <p:nvPicPr>
          <p:cNvPr id="7" name="Obrázok 6" descr="Obrázok, na ktorom je snímka obrazovky, text, dizajn&#10;&#10;Automaticky generovaný popis">
            <a:extLst>
              <a:ext uri="{FF2B5EF4-FFF2-40B4-BE49-F238E27FC236}">
                <a16:creationId xmlns:a16="http://schemas.microsoft.com/office/drawing/2014/main" id="{6D17B369-992C-DA1C-3F72-58A310C2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1" y="1789427"/>
            <a:ext cx="3200399" cy="4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99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158982"/>
            <a:ext cx="4459687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sk-SK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K-means clustering </a:t>
            </a:r>
            <a:r>
              <a:rPr lang="sk-SK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šedotonových</a:t>
            </a:r>
            <a:r>
              <a:rPr lang="sk-SK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A5F697B-4036-ECAF-CA2D-5F73A59D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4"/>
            <a:ext cx="4459687" cy="3430978"/>
          </a:xfrm>
          <a:prstGeom prst="rect">
            <a:avLst/>
          </a:prstGeom>
        </p:spPr>
      </p:pic>
      <p:pic>
        <p:nvPicPr>
          <p:cNvPr id="9" name="Obrázok 8" descr="Obrázok, na ktorom je snímka obrazovky, čierny, čierno-biela&#10;&#10;Automaticky generovaný popis">
            <a:extLst>
              <a:ext uri="{FF2B5EF4-FFF2-40B4-BE49-F238E27FC236}">
                <a16:creationId xmlns:a16="http://schemas.microsoft.com/office/drawing/2014/main" id="{1EF0A92D-4952-9E3E-94AB-CC62B30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868"/>
            <a:ext cx="4818609" cy="3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52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15565"/>
            <a:ext cx="10569681" cy="1499616"/>
          </a:xfrm>
        </p:spPr>
        <p:txBody>
          <a:bodyPr>
            <a:normAutofit/>
          </a:bodyPr>
          <a:lstStyle/>
          <a:p>
            <a:r>
              <a:rPr lang="sk-SK" sz="3600" dirty="0"/>
              <a:t>segmentácia bodiek na kockách pomocou K-means clusteringu</a:t>
            </a:r>
          </a:p>
        </p:txBody>
      </p:sp>
      <p:grpSp>
        <p:nvGrpSpPr>
          <p:cNvPr id="8" name="Skupina 7">
            <a:extLst>
              <a:ext uri="{FF2B5EF4-FFF2-40B4-BE49-F238E27FC236}">
                <a16:creationId xmlns:a16="http://schemas.microsoft.com/office/drawing/2014/main" id="{785FD789-581A-BABA-3AA1-18B9C28B88B3}"/>
              </a:ext>
            </a:extLst>
          </p:cNvPr>
          <p:cNvGrpSpPr/>
          <p:nvPr/>
        </p:nvGrpSpPr>
        <p:grpSpPr>
          <a:xfrm>
            <a:off x="1024128" y="2754086"/>
            <a:ext cx="10569681" cy="3913918"/>
            <a:chOff x="1024128" y="2291213"/>
            <a:chExt cx="10569681" cy="4376792"/>
          </a:xfrm>
        </p:grpSpPr>
        <p:pic>
          <p:nvPicPr>
            <p:cNvPr id="3" name="Obrázok 2" descr="Obrázok, na ktorom je snímka obrazovky, text, dizajn, čierno-biela&#10;&#10;Automaticky generovaný popis">
              <a:extLst>
                <a:ext uri="{FF2B5EF4-FFF2-40B4-BE49-F238E27FC236}">
                  <a16:creationId xmlns:a16="http://schemas.microsoft.com/office/drawing/2014/main" id="{3E4A7625-4728-2607-2845-A86E139D7F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561114" y="2315597"/>
              <a:ext cx="3332536" cy="4352408"/>
            </a:xfrm>
            <a:prstGeom prst="rect">
              <a:avLst/>
            </a:prstGeom>
          </p:spPr>
        </p:pic>
        <p:pic>
          <p:nvPicPr>
            <p:cNvPr id="5" name="Obrázok 4" descr="Obrázok, na ktorom je snímka obrazovky, grafika, čierny, čierno-biela&#10;&#10;Automaticky generovaný popis">
              <a:extLst>
                <a:ext uri="{FF2B5EF4-FFF2-40B4-BE49-F238E27FC236}">
                  <a16:creationId xmlns:a16="http://schemas.microsoft.com/office/drawing/2014/main" id="{DBC3E1F9-60D6-97D5-C798-6339D06512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17424" y="2291213"/>
              <a:ext cx="3376385" cy="4320584"/>
            </a:xfrm>
            <a:prstGeom prst="rect">
              <a:avLst/>
            </a:prstGeom>
          </p:spPr>
        </p:pic>
        <p:pic>
          <p:nvPicPr>
            <p:cNvPr id="6" name="Obrázok 5" descr="Obrázok, na ktorom je snímka obrazovky, grafický dizajn, grafika, čierno-biela&#10;&#10;Automaticky generovaný popis">
              <a:extLst>
                <a:ext uri="{FF2B5EF4-FFF2-40B4-BE49-F238E27FC236}">
                  <a16:creationId xmlns:a16="http://schemas.microsoft.com/office/drawing/2014/main" id="{7E6A13CA-6122-A042-DE0A-798028ED0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24128" y="2348937"/>
              <a:ext cx="3213211" cy="4262860"/>
            </a:xfrm>
            <a:prstGeom prst="rect">
              <a:avLst/>
            </a:prstGeom>
          </p:spPr>
        </p:pic>
      </p:grpSp>
      <p:sp>
        <p:nvSpPr>
          <p:cNvPr id="11" name="BlokTextu 10">
            <a:extLst>
              <a:ext uri="{FF2B5EF4-FFF2-40B4-BE49-F238E27FC236}">
                <a16:creationId xmlns:a16="http://schemas.microsoft.com/office/drawing/2014/main" id="{EC71CCA4-EE7A-3764-0CFB-0094A78D826C}"/>
              </a:ext>
            </a:extLst>
          </p:cNvPr>
          <p:cNvSpPr txBox="1"/>
          <p:nvPr/>
        </p:nvSpPr>
        <p:spPr>
          <a:xfrm>
            <a:off x="1024128" y="1738423"/>
            <a:ext cx="1035283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Conditional dilation</a:t>
            </a:r>
            <a:endParaRPr kumimoji="0" lang="sk-SK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sk-SK" altLang="sk-SK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Dilatujeme masku </a:t>
            </a: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získanú pomocou k-means, ktorú podmieňujeme maskou získanou </a:t>
            </a:r>
            <a:r>
              <a:rPr lang="sk-SK" altLang="sk-SK" dirty="0" err="1">
                <a:ea typeface="Calibri" panose="020F0502020204030204" pitchFamily="34" charset="0"/>
                <a:cs typeface="Calibri" panose="020F0502020204030204" pitchFamily="34" charset="0"/>
              </a:rPr>
              <a:t>blackhatom</a:t>
            </a: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 (55, 55)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Rekonštrukcia nedostatočne segmentovaných bodiek</a:t>
            </a:r>
          </a:p>
        </p:txBody>
      </p:sp>
    </p:spTree>
    <p:extLst>
      <p:ext uri="{BB962C8B-B14F-4D97-AF65-F5344CB8AC3E}">
        <p14:creationId xmlns:p14="http://schemas.microsoft.com/office/powerpoint/2010/main" val="39511813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95718"/>
            <a:ext cx="7880386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kumimoji="0" lang="en-US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Opening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Štrukturálny element </a:t>
            </a:r>
            <a:r>
              <a:rPr kumimoji="0" lang="sk-SK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ellipse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(10, 10) na odstránenie malých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ú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tvarov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FD83F3B-E8C9-EA3F-FDDF-5E5363E0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50" y="2889743"/>
            <a:ext cx="4905814" cy="376685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42DC8F3-642C-2C87-5D1C-6A77216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36" y="2843726"/>
            <a:ext cx="4905814" cy="37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k-SK" dirty="0"/>
              <a:t>segmentácia bodiek na kockách pomocou K-means clusteringu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3031837"/>
            <a:ext cx="3949126" cy="23083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sk-SK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Nájdenie kontúr a ich filtrovanie</a:t>
            </a:r>
            <a:endParaRPr kumimoji="0" lang="sk-SK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Nájdenie kontúr v binárnom obrázku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Zisťujeme mieru kruhovitosti útvarov a filtrujeme kontúry, ktoré nie sú dostatočne kruhové (min 0.85)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https://golsteyn.com/writing/dice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sk-SK" altLang="sk-SK" sz="180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EA8669A-4782-E38B-58F1-92AA5123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55" y="2084832"/>
            <a:ext cx="3232186" cy="4537489"/>
          </a:xfrm>
          <a:prstGeom prst="rect">
            <a:avLst/>
          </a:prstGeom>
        </p:spPr>
      </p:pic>
      <p:pic>
        <p:nvPicPr>
          <p:cNvPr id="9" name="Obrázok 8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548FC2A3-61DB-E1DC-C0CB-90A3EAB9C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62" y="2084832"/>
            <a:ext cx="3232187" cy="453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49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pic>
        <p:nvPicPr>
          <p:cNvPr id="6" name="Obrázok 5" descr="Obrázok, na ktorom je snímka obrazovky, čierno-biela, čierny, čiernobiely&#10;&#10;Automaticky generovaný popis">
            <a:extLst>
              <a:ext uri="{FF2B5EF4-FFF2-40B4-BE49-F238E27FC236}">
                <a16:creationId xmlns:a16="http://schemas.microsoft.com/office/drawing/2014/main" id="{9D9EBC0B-44AA-AFB4-64FC-A3799668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54" y="1894114"/>
            <a:ext cx="3697019" cy="4837589"/>
          </a:xfrm>
          <a:prstGeom prst="rect">
            <a:avLst/>
          </a:prstGeom>
        </p:spPr>
      </p:pic>
      <p:pic>
        <p:nvPicPr>
          <p:cNvPr id="8" name="Obrázok 7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E28BF498-88D2-657D-E141-87C1B1C8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0965"/>
            <a:ext cx="369702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950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728" y="1656156"/>
            <a:ext cx="106997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Na 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polohy identifikovaných kontúr použijeme k-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na nájdenie centrá 6 zhlukov bodiek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Centrá predstavujú polohy kocky</a:t>
            </a:r>
            <a:endParaRPr kumimoji="0" lang="sk-SK" altLang="sk-SK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00EF1A93-0D07-A06D-3EAA-474794F0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75" y="2341669"/>
            <a:ext cx="4493870" cy="4284528"/>
          </a:xfrm>
          <a:prstGeom prst="rect">
            <a:avLst/>
          </a:prstGeom>
        </p:spPr>
      </p:pic>
      <p:pic>
        <p:nvPicPr>
          <p:cNvPr id="9" name="Obrázok 8" descr="Obrázok, na ktorom je snímka obrazovky, čierny, dizajn&#10;&#10;Automaticky generovaný popis">
            <a:extLst>
              <a:ext uri="{FF2B5EF4-FFF2-40B4-BE49-F238E27FC236}">
                <a16:creationId xmlns:a16="http://schemas.microsoft.com/office/drawing/2014/main" id="{7D970714-2E18-BED4-0D54-642920B21B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13" t="20999" r="29427"/>
          <a:stretch/>
        </p:blipFill>
        <p:spPr>
          <a:xfrm>
            <a:off x="620486" y="2592907"/>
            <a:ext cx="2166257" cy="4033289"/>
          </a:xfrm>
          <a:prstGeom prst="rect">
            <a:avLst/>
          </a:prstGeom>
        </p:spPr>
      </p:pic>
      <p:pic>
        <p:nvPicPr>
          <p:cNvPr id="11" name="Obrázok 10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0DFD3E4-42C0-0D14-3848-2F24973F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45" y="2338688"/>
            <a:ext cx="4493870" cy="43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75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9C94E3-FC33-EFD4-7A27-ACDA8B77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sk-SK" dirty="0"/>
              <a:t>dataset</a:t>
            </a:r>
          </a:p>
        </p:txBody>
      </p:sp>
      <p:pic>
        <p:nvPicPr>
          <p:cNvPr id="6" name="Obrázok 5" descr="Obrázok, na ktorom je kocka, kocková hra, stolová hra, vnútri&#10;&#10;Automaticky generovaný popis">
            <a:extLst>
              <a:ext uri="{FF2B5EF4-FFF2-40B4-BE49-F238E27FC236}">
                <a16:creationId xmlns:a16="http://schemas.microsoft.com/office/drawing/2014/main" id="{104561F9-BAEB-3D2A-046D-31423941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60" y="325056"/>
            <a:ext cx="4966310" cy="3103944"/>
          </a:xfrm>
          <a:prstGeom prst="rect">
            <a:avLst/>
          </a:prstGeom>
          <a:noFill/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998F902-010C-CAE2-E991-DCE0ADFC2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72" y="2381998"/>
            <a:ext cx="4944632" cy="259897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predpoklad: 6 kociek s tmavými bodkami na bledom podklade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rôzne osvetlenia, pozadie, vzdialenosť od kamery, sklon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validačná množina – 13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 Pri optimalizácii metód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testovacia množina – 12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Vyhradené na testovacie účely na záver</a:t>
            </a:r>
          </a:p>
        </p:txBody>
      </p:sp>
      <p:pic>
        <p:nvPicPr>
          <p:cNvPr id="8" name="Obrázok 7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CFDF2D4E-4976-ACC6-5CE8-FBD5E4F2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8" y="3429000"/>
            <a:ext cx="3701522" cy="31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pic>
        <p:nvPicPr>
          <p:cNvPr id="13" name="Obrázok 12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CF44691-D237-9052-5C3B-E352A98C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3" r="14978"/>
          <a:stretch/>
        </p:blipFill>
        <p:spPr>
          <a:xfrm>
            <a:off x="8150986" y="1558432"/>
            <a:ext cx="3582813" cy="5060082"/>
          </a:xfrm>
          <a:prstGeom prst="rect">
            <a:avLst/>
          </a:prstGeom>
        </p:spPr>
      </p:pic>
      <p:pic>
        <p:nvPicPr>
          <p:cNvPr id="15" name="Obrázok 14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64194C3D-2A5E-5455-4AB8-6BC4F93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8" y="1683135"/>
            <a:ext cx="3819138" cy="4935379"/>
          </a:xfrm>
          <a:prstGeom prst="rect">
            <a:avLst/>
          </a:prstGeom>
        </p:spPr>
      </p:pic>
      <p:pic>
        <p:nvPicPr>
          <p:cNvPr id="17" name="Obrázok 1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690B07D-DDB2-F7FE-C5F3-4A309E820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2" t="-897" r="9984" b="897"/>
          <a:stretch/>
        </p:blipFill>
        <p:spPr>
          <a:xfrm>
            <a:off x="4287226" y="2383412"/>
            <a:ext cx="3819138" cy="39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45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Výsledky pre rôzne parametre k-</a:t>
            </a:r>
            <a:r>
              <a:rPr lang="sk-SK" sz="4400" dirty="0" err="1"/>
              <a:t>means</a:t>
            </a:r>
            <a:r>
              <a:rPr lang="sk-SK" sz="4400" dirty="0"/>
              <a:t> algoritmu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28402499"/>
              </p:ext>
            </p:extLst>
          </p:nvPr>
        </p:nvGraphicFramePr>
        <p:xfrm>
          <a:off x="1549143" y="1817916"/>
          <a:ext cx="8942181" cy="4757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1151503">
                  <a:extLst>
                    <a:ext uri="{9D8B030D-6E8A-4147-A177-3AD203B41FA5}">
                      <a16:colId xmlns:a16="http://schemas.microsoft.com/office/drawing/2014/main" val="3293202933"/>
                    </a:ext>
                  </a:extLst>
                </a:gridCol>
                <a:gridCol w="1151503">
                  <a:extLst>
                    <a:ext uri="{9D8B030D-6E8A-4147-A177-3AD203B41FA5}">
                      <a16:colId xmlns:a16="http://schemas.microsoft.com/office/drawing/2014/main" val="252143457"/>
                    </a:ext>
                  </a:extLst>
                </a:gridCol>
                <a:gridCol w="1140664">
                  <a:extLst>
                    <a:ext uri="{9D8B030D-6E8A-4147-A177-3AD203B41FA5}">
                      <a16:colId xmlns:a16="http://schemas.microsoft.com/office/drawing/2014/main" val="107686320"/>
                    </a:ext>
                  </a:extLst>
                </a:gridCol>
                <a:gridCol w="1158277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204336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272070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863828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</a:tblGrid>
              <a:tr h="1279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Počet klastrov: farebný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k-means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Počet klastrov: </a:t>
                      </a:r>
                      <a:r>
                        <a:rPr lang="sk-SK" sz="1600" b="1" kern="0" noProof="0" dirty="0" err="1">
                          <a:effectLst/>
                        </a:rPr>
                        <a:t>šedotonový</a:t>
                      </a:r>
                      <a:r>
                        <a:rPr lang="sk-SK" sz="1600" b="1" kern="0" noProof="0" dirty="0">
                          <a:effectLst/>
                        </a:rPr>
                        <a:t> k-means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Veľkosť filtra: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Median </a:t>
                      </a:r>
                      <a:r>
                        <a:rPr lang="sk-SK" sz="1600" b="1" kern="0" noProof="0" dirty="0" err="1">
                          <a:effectLst/>
                        </a:rPr>
                        <a:t>blur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Veľkosť SE pre </a:t>
                      </a:r>
                      <a:r>
                        <a:rPr lang="sk-SK" sz="1600" b="1" kern="0" noProof="0" dirty="0" err="1">
                          <a:effectLst/>
                        </a:rPr>
                        <a:t>opening</a:t>
                      </a:r>
                      <a:r>
                        <a:rPr lang="sk-SK" sz="1600" b="1" kern="0" noProof="0" dirty="0">
                          <a:effectLst/>
                        </a:rPr>
                        <a:t> operáciu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Presnosť na testovacej množine 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Presnosť na celom datasete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noProof="0" dirty="0">
                          <a:effectLst/>
                        </a:rPr>
                        <a:t>Počet zle </a:t>
                      </a:r>
                      <a:r>
                        <a:rPr lang="sk-SK" sz="1600" b="1" kern="0" noProof="0" dirty="0" err="1">
                          <a:effectLst/>
                        </a:rPr>
                        <a:t>detekovaných</a:t>
                      </a:r>
                      <a:r>
                        <a:rPr lang="sk-SK" sz="1600" b="1" kern="0" noProof="0" dirty="0">
                          <a:effectLst/>
                        </a:rPr>
                        <a:t> kociek na celom datasete</a:t>
                      </a:r>
                      <a:endParaRPr lang="sk-SK" sz="1600" b="1" kern="100" noProof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39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(20, 20)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87.5%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88.66%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17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41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76.38</a:t>
                      </a:r>
                      <a:r>
                        <a:rPr lang="sk-SK" sz="2000" b="0" kern="0" dirty="0">
                          <a:effectLst/>
                        </a:rPr>
                        <a:t>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 dirty="0">
                          <a:effectLst/>
                        </a:rPr>
                        <a:t>76%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36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(30, 30)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63.88%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39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(20, 20)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80.55%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82%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226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Porovnanie Výsledkov Jednotlivých metód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8295670"/>
              </p:ext>
            </p:extLst>
          </p:nvPr>
        </p:nvGraphicFramePr>
        <p:xfrm>
          <a:off x="847014" y="2084832"/>
          <a:ext cx="9992214" cy="4386947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733372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2146985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926772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2185085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</a:tblGrid>
              <a:tr h="909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0" dirty="0">
                          <a:effectLst/>
                          <a:latin typeface="+mn-lt"/>
                        </a:rPr>
                        <a:t>Metóda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0" dirty="0">
                          <a:effectLst/>
                          <a:latin typeface="+mn-lt"/>
                        </a:rPr>
                        <a:t>Presnosť na testovacej množine 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0" dirty="0">
                          <a:effectLst/>
                          <a:latin typeface="+mn-lt"/>
                        </a:rPr>
                        <a:t>Presnosť na celom datasete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0" dirty="0">
                          <a:effectLst/>
                          <a:latin typeface="+mn-lt"/>
                        </a:rPr>
                        <a:t>Počet zle </a:t>
                      </a:r>
                      <a:r>
                        <a:rPr lang="sk-SK" sz="1800" b="1" kern="0" dirty="0" err="1">
                          <a:effectLst/>
                          <a:latin typeface="+mn-lt"/>
                        </a:rPr>
                        <a:t>dete</a:t>
                      </a:r>
                      <a:r>
                        <a:rPr lang="en-US" sz="1800" b="1" kern="0" dirty="0">
                          <a:effectLst/>
                          <a:latin typeface="+mn-lt"/>
                        </a:rPr>
                        <a:t>k</a:t>
                      </a:r>
                      <a:r>
                        <a:rPr lang="sk-SK" sz="1800" b="1" kern="0" dirty="0" err="1">
                          <a:effectLst/>
                          <a:latin typeface="+mn-lt"/>
                        </a:rPr>
                        <a:t>ovaných</a:t>
                      </a:r>
                      <a:r>
                        <a:rPr lang="sk-SK" sz="1800" b="1" kern="0" dirty="0">
                          <a:effectLst/>
                          <a:latin typeface="+mn-lt"/>
                        </a:rPr>
                        <a:t> kociek na celom datasete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Canny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75%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64.66%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53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BlackHat</a:t>
                      </a:r>
                      <a:r>
                        <a:rPr lang="sk-SK" sz="18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sk-SK" sz="1800" b="1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proximity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83.33%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74%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39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800" b="1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BlackHat</a:t>
                      </a:r>
                      <a:r>
                        <a:rPr lang="sk-SK" sz="18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sk-SK" sz="1800" b="1" kern="100" dirty="0" err="1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Clustering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de-DE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84.75%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81.33%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28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8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K-means segmentácia bodiek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800" b="0" kern="0" dirty="0">
                          <a:effectLst/>
                          <a:latin typeface="+mn-lt"/>
                        </a:rPr>
                        <a:t>87.5%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800" b="0" kern="0" dirty="0">
                          <a:effectLst/>
                          <a:latin typeface="+mn-lt"/>
                        </a:rPr>
                        <a:t>88.66%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sk-SK" sz="1800" b="0" kern="0" dirty="0">
                          <a:effectLst/>
                          <a:latin typeface="+mn-lt"/>
                        </a:rPr>
                        <a:t>17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800" b="1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Template Matching</a:t>
                      </a:r>
                      <a:endParaRPr lang="sk-SK" sz="1800" b="1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0" dirty="0">
                          <a:effectLst/>
                          <a:latin typeface="+mn-lt"/>
                        </a:rPr>
                        <a:t>unknown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kern="100" dirty="0">
                          <a:effectLst/>
                          <a:latin typeface="+mn-lt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unknown</a:t>
                      </a:r>
                      <a:endParaRPr lang="sk-SK" sz="1800" b="0" kern="100" dirty="0">
                        <a:effectLst/>
                        <a:latin typeface="+mn-lt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1CA030B-59C1-84DF-7830-55B3025A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94" y="3123820"/>
            <a:ext cx="2566535" cy="3559957"/>
          </a:xfrm>
          <a:prstGeom prst="rect">
            <a:avLst/>
          </a:prstGeom>
        </p:spPr>
      </p:pic>
      <p:pic>
        <p:nvPicPr>
          <p:cNvPr id="6" name="Obrázok 5" descr="Obrázok, na ktorom je písadlo, vnútri&#10;&#10;Automaticky generovaný popis">
            <a:extLst>
              <a:ext uri="{FF2B5EF4-FFF2-40B4-BE49-F238E27FC236}">
                <a16:creationId xmlns:a16="http://schemas.microsoft.com/office/drawing/2014/main" id="{992C7FEE-5AB9-6370-1D20-8C94F9F5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4" y="338483"/>
            <a:ext cx="3845324" cy="2752033"/>
          </a:xfrm>
          <a:prstGeom prst="rect">
            <a:avLst/>
          </a:prstGeom>
        </p:spPr>
      </p:pic>
      <p:pic>
        <p:nvPicPr>
          <p:cNvPr id="12" name="Obrázok 11" descr="Obrázok, na ktorom je vnútri, sušienka&#10;&#10;Automaticky generovaný popis">
            <a:extLst>
              <a:ext uri="{FF2B5EF4-FFF2-40B4-BE49-F238E27FC236}">
                <a16:creationId xmlns:a16="http://schemas.microsoft.com/office/drawing/2014/main" id="{BA033DCA-5E4E-3CE0-96F4-FC55725F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632" y="381000"/>
            <a:ext cx="3483519" cy="2667000"/>
          </a:xfrm>
          <a:prstGeom prst="rect">
            <a:avLst/>
          </a:prstGeom>
        </p:spPr>
      </p:pic>
      <p:pic>
        <p:nvPicPr>
          <p:cNvPr id="14" name="Obrázok 13" descr="Obrázok, na ktorom je kocková hra, kocka, stolová hra, vnútri&#10;&#10;Automaticky generovaný popis">
            <a:extLst>
              <a:ext uri="{FF2B5EF4-FFF2-40B4-BE49-F238E27FC236}">
                <a16:creationId xmlns:a16="http://schemas.microsoft.com/office/drawing/2014/main" id="{838EF0CB-F7EA-AB5F-B8B6-FA7DB47E4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14" y="3291840"/>
            <a:ext cx="3719256" cy="3391937"/>
          </a:xfrm>
          <a:prstGeom prst="rect">
            <a:avLst/>
          </a:prstGeom>
        </p:spPr>
      </p:pic>
      <p:pic>
        <p:nvPicPr>
          <p:cNvPr id="16" name="Obrázok 15" descr="Obrázok, na ktorom je sušienka, vnútri&#10;&#10;Automaticky generovaný popis">
            <a:extLst>
              <a:ext uri="{FF2B5EF4-FFF2-40B4-BE49-F238E27FC236}">
                <a16:creationId xmlns:a16="http://schemas.microsoft.com/office/drawing/2014/main" id="{6EC99F75-ECE8-E3DA-C252-6565A0D2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77" y="3170015"/>
            <a:ext cx="2597409" cy="3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285F5A-E5A9-50FC-D13D-D36CA8DE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 – First try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0CE5A2B-7121-5C8E-1C2F-1561AE6D95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44080" y="2276318"/>
            <a:ext cx="4754880" cy="4023360"/>
          </a:xfrm>
        </p:spPr>
        <p:txBody>
          <a:bodyPr>
            <a:normAutofit/>
          </a:bodyPr>
          <a:lstStyle/>
          <a:p>
            <a:r>
              <a:rPr lang="sk-SK" dirty="0"/>
              <a:t>Hľadanie strán</a:t>
            </a:r>
          </a:p>
          <a:p>
            <a:r>
              <a:rPr lang="sk-SK" dirty="0"/>
              <a:t>- Kruhy</a:t>
            </a:r>
          </a:p>
          <a:p>
            <a:pPr lvl="1"/>
            <a:r>
              <a:rPr lang="sk-SK" dirty="0"/>
              <a:t>Vrchná časť kociek je zbrúsený štvorec do približného tvaru kruhu.</a:t>
            </a:r>
          </a:p>
          <a:p>
            <a:pPr lvl="1"/>
            <a:r>
              <a:rPr lang="sk-SK" dirty="0"/>
              <a:t>Hľadanie strán ťažké kvôli vplyvy svetla a jednoliatosti farieb</a:t>
            </a:r>
          </a:p>
          <a:p>
            <a:r>
              <a:rPr lang="sk-SK" dirty="0"/>
              <a:t>- Štvorce </a:t>
            </a:r>
          </a:p>
          <a:p>
            <a:pPr lvl="1"/>
            <a:r>
              <a:rPr lang="sk-SK" dirty="0"/>
              <a:t>Nikdy nie je ako kompletný štvorec</a:t>
            </a:r>
          </a:p>
          <a:p>
            <a:pPr lvl="1"/>
            <a:r>
              <a:rPr lang="sk-SK" dirty="0"/>
              <a:t>Pri úprave obrázku veľmi zložité vyzdvihnutie hrán</a:t>
            </a:r>
          </a:p>
          <a:p>
            <a:pPr marL="128016" lvl="1" indent="0">
              <a:buNone/>
            </a:pPr>
            <a:endParaRPr lang="sk-SK" dirty="0"/>
          </a:p>
          <a:p>
            <a:endParaRPr lang="sk-SK" dirty="0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184685A-0068-E737-524A-29B488F05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0BD38E-8ED4-24D4-6618-DE2143DB8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8960" y="2286000"/>
            <a:ext cx="6019892" cy="376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296C9-47C1-FBE6-AEFF-3FE9A40D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Canny</a:t>
            </a:r>
            <a:r>
              <a:rPr lang="sk-SK" dirty="0"/>
              <a:t> - </a:t>
            </a:r>
            <a:r>
              <a:rPr lang="sk-SK" dirty="0" err="1"/>
              <a:t>Dots</a:t>
            </a:r>
            <a:r>
              <a:rPr lang="en-US" dirty="0"/>
              <a:t> 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C3E0A-65CA-BD23-FBDC-FC6FA50F5B21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C54D2-49F6-0BCE-B52C-604D806EDE1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sk-SK" dirty="0"/>
              <a:t>Bodky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Výrazné hrany aj zo zmenených uhľov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Jednoduchšie oddelenie pomocou vyhľadávania tvaru kruhu.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sk-SK" dirty="0"/>
              <a:t>Vyhľadanie stredov bodiek a rozdelenie na spoločné centrá zhlukov.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4FC0EF-6E36-8404-B3E8-C2A201B23B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4457" y="1737360"/>
            <a:ext cx="3969214" cy="2284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A959246-AF1D-9BDF-60A7-2F771445AAD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1600"/>
          <a:stretch/>
        </p:blipFill>
        <p:spPr>
          <a:xfrm>
            <a:off x="1384510" y="4021455"/>
            <a:ext cx="3589107" cy="27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3303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85AAEE-7ACD-A547-C99C-7A9B513A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BlackHat</a:t>
            </a:r>
            <a:r>
              <a:rPr lang="en-US" dirty="0"/>
              <a:t> Preprocess</a:t>
            </a:r>
            <a:endParaRPr lang="sk-SK" dirty="0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2692A6-EEDE-1B5E-C5B1-F1170FA4A2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570994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S použitím </a:t>
            </a:r>
            <a:r>
              <a:rPr lang="sk-SK" dirty="0" err="1"/>
              <a:t>Gaussian</a:t>
            </a:r>
            <a:r>
              <a:rPr lang="sk-SK" dirty="0"/>
              <a:t> </a:t>
            </a:r>
            <a:r>
              <a:rPr lang="sk-SK" dirty="0" err="1"/>
              <a:t>blur</a:t>
            </a:r>
            <a:r>
              <a:rPr lang="sk-SK" dirty="0"/>
              <a:t> sa jednoducho dajú rozdeliť čierne bodky od zvyšku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SE – </a:t>
            </a:r>
            <a:r>
              <a:rPr lang="sk-SK" dirty="0" err="1"/>
              <a:t>ellipse</a:t>
            </a:r>
            <a:r>
              <a:rPr lang="sk-SK" dirty="0"/>
              <a:t> </a:t>
            </a:r>
            <a:r>
              <a:rPr lang="de-DE" dirty="0"/>
              <a:t>(25,25)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Tiene kociek vytvárajú </a:t>
            </a:r>
            <a:r>
              <a:rPr lang="en-US" dirty="0"/>
              <a:t>“</a:t>
            </a:r>
            <a:r>
              <a:rPr lang="sk-SK" dirty="0"/>
              <a:t>nové body</a:t>
            </a:r>
            <a:r>
              <a:rPr lang="en-US" dirty="0"/>
              <a:t>”</a:t>
            </a:r>
            <a:endParaRPr lang="sk-SK" dirty="0"/>
          </a:p>
          <a:p>
            <a:pPr marL="0" indent="0">
              <a:buNone/>
            </a:pPr>
            <a:r>
              <a:rPr lang="sk-SK" dirty="0"/>
              <a:t>Rozdelenie podľa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 err="1"/>
              <a:t>Proximity</a:t>
            </a:r>
            <a:r>
              <a:rPr lang="sk-SK" dirty="0"/>
              <a:t> (</a:t>
            </a:r>
            <a:r>
              <a:rPr lang="sk-SK" dirty="0" err="1"/>
              <a:t>Canny</a:t>
            </a:r>
            <a:r>
              <a:rPr lang="sk-SK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DBSCAN clustering – ťažké určenie prahu vzdialenosti, aby sa nespájali</a:t>
            </a:r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4DC0C10-C2BA-0A31-FCC6-F3578B69D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FF6327-440D-67B8-57FE-0D69A0DED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5121" y="1717041"/>
            <a:ext cx="3284493" cy="294561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6B4E00-9DF9-81EE-A972-8DCE92C358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387"/>
          <a:stretch/>
        </p:blipFill>
        <p:spPr>
          <a:xfrm>
            <a:off x="8485415" y="3573484"/>
            <a:ext cx="3625902" cy="31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3003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D7B46-1105-A4F5-F0BB-58C981AD87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BlackHat</a:t>
            </a:r>
            <a:r>
              <a:rPr lang="en-US" dirty="0"/>
              <a:t> Preprocess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F6260A-D62C-9FCC-90AA-A0C332163D42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545C81-DC9F-BF90-700A-1537423CE9B3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C6B7369-21EA-3654-A522-2E1B88A4D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4589" y="2117454"/>
            <a:ext cx="4153956" cy="340223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B9E80C6-42AA-3951-6C31-828EEF953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9007" y="2121936"/>
            <a:ext cx="4301593" cy="348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1779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9397F-8914-13CA-A9A0-55C2F4458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Proximity vs DBSCAN 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0752A-9F18-EA67-E876-D3A8BD561A04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0DF5D5AF-6D6A-AEC4-9F50-DE3277D13FD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396543" y="1555427"/>
            <a:ext cx="4032904" cy="3217742"/>
          </a:xfr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FBDD96-A015-9DED-E45C-F1E2AFCF05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814" y="2286000"/>
            <a:ext cx="3217613" cy="339772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3EBAB60-6C33-00F2-8BC8-EBA64473B1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1644" y="3400502"/>
            <a:ext cx="4147359" cy="3315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270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BCADF6-4D8E-4895-7AF2-577FB6AD9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Template matching</a:t>
            </a:r>
            <a:endParaRPr lang="sk-S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5D7F8-FF7D-FF60-4E56-9A29447B6390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sk-SK" dirty="0" err="1"/>
              <a:t>Template</a:t>
            </a:r>
            <a:r>
              <a:rPr lang="sk-SK" dirty="0"/>
              <a:t> – strana</a:t>
            </a:r>
          </a:p>
          <a:p>
            <a:r>
              <a:rPr lang="sk-SK" dirty="0"/>
              <a:t>- veľmi ťažké nastavenie </a:t>
            </a:r>
            <a:r>
              <a:rPr lang="sk-SK" dirty="0" err="1"/>
              <a:t>Template</a:t>
            </a:r>
            <a:r>
              <a:rPr lang="sk-SK" dirty="0"/>
              <a:t> </a:t>
            </a:r>
            <a:r>
              <a:rPr lang="sk-SK" dirty="0" err="1"/>
              <a:t>matching</a:t>
            </a:r>
            <a:r>
              <a:rPr lang="sk-SK" dirty="0"/>
              <a:t>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Rotácia kociek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dirty="0"/>
              <a:t>Potrebné odstránenie nájdených </a:t>
            </a:r>
            <a:r>
              <a:rPr lang="sk-SK" dirty="0" err="1"/>
              <a:t>matchov</a:t>
            </a:r>
            <a:endParaRPr lang="sk-SK" dirty="0"/>
          </a:p>
          <a:p>
            <a:r>
              <a:rPr lang="sk-SK" dirty="0" err="1"/>
              <a:t>Template</a:t>
            </a:r>
            <a:r>
              <a:rPr lang="sk-SK" dirty="0"/>
              <a:t> – bodka</a:t>
            </a:r>
          </a:p>
          <a:p>
            <a:r>
              <a:rPr lang="sk-SK" dirty="0"/>
              <a:t>Nemá rotáciu, ďalší použiteľný spôsob hľadania kociek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6CB620-3D73-86FD-69CB-454BDDEF3EA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3225CFA-D83A-8341-3F6D-64B4BC9726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4164" y="2084832"/>
            <a:ext cx="4461805" cy="4056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780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526</TotalTime>
  <Words>678</Words>
  <Application>Microsoft Office PowerPoint</Application>
  <PresentationFormat>Širokouhlá</PresentationFormat>
  <Paragraphs>158</Paragraphs>
  <Slides>22</Slides>
  <Notes>4</Notes>
  <HiddenSlides>0</HiddenSlides>
  <MMClips>0</MMClips>
  <ScaleCrop>false</ScaleCrop>
  <HeadingPairs>
    <vt:vector size="6" baseType="variant">
      <vt:variant>
        <vt:lpstr>Použité písma</vt:lpstr>
      </vt:variant>
      <vt:variant>
        <vt:i4>6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22</vt:i4>
      </vt:variant>
    </vt:vector>
  </HeadingPairs>
  <TitlesOfParts>
    <vt:vector size="29" baseType="lpstr">
      <vt:lpstr>Arial</vt:lpstr>
      <vt:lpstr>Calibri</vt:lpstr>
      <vt:lpstr>Tw Cen MT</vt:lpstr>
      <vt:lpstr>Tw Cen MT Condensed</vt:lpstr>
      <vt:lpstr>Wingdings</vt:lpstr>
      <vt:lpstr>Wingdings 3</vt:lpstr>
      <vt:lpstr>Integrálny</vt:lpstr>
      <vt:lpstr>detekcia hodu 6 hracích kociek</vt:lpstr>
      <vt:lpstr>dataset</vt:lpstr>
      <vt:lpstr>Prezentácia programu PowerPoint</vt:lpstr>
      <vt:lpstr>Canny – First try</vt:lpstr>
      <vt:lpstr>Canny - Dots </vt:lpstr>
      <vt:lpstr>BlackHat Preprocess</vt:lpstr>
      <vt:lpstr>BlackHat Preprocess</vt:lpstr>
      <vt:lpstr>Proximity vs DBSCAN </vt:lpstr>
      <vt:lpstr>Template matching</vt:lpstr>
      <vt:lpstr>segmentácia bodiek na kockách pomocou K-means clustering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Identifikácia kociek pomocou K-means clusteringu</vt:lpstr>
      <vt:lpstr>Identifikácia kociek pomocou K-means clusteringu</vt:lpstr>
      <vt:lpstr>Výsledky pre rôzne parametre k-means algoritmu</vt:lpstr>
      <vt:lpstr>Porovnanie Výsledkov Jednotlivých metód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roll detection</dc:title>
  <dc:creator>Lucia Korbeľová</dc:creator>
  <cp:lastModifiedBy>Lucia Korbeľová</cp:lastModifiedBy>
  <cp:revision>3</cp:revision>
  <dcterms:created xsi:type="dcterms:W3CDTF">2025-01-02T19:15:19Z</dcterms:created>
  <dcterms:modified xsi:type="dcterms:W3CDTF">2025-01-10T13:14:56Z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